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3"/>
  </p:notesMasterIdLst>
  <p:sldIdLst>
    <p:sldId id="256" r:id="rId5"/>
    <p:sldId id="257" r:id="rId6"/>
    <p:sldId id="265" r:id="rId7"/>
    <p:sldId id="266" r:id="rId8"/>
    <p:sldId id="273" r:id="rId9"/>
    <p:sldId id="309" r:id="rId10"/>
    <p:sldId id="321" r:id="rId11"/>
    <p:sldId id="310" r:id="rId12"/>
    <p:sldId id="318" r:id="rId13"/>
    <p:sldId id="319" r:id="rId14"/>
    <p:sldId id="315" r:id="rId15"/>
    <p:sldId id="316" r:id="rId16"/>
    <p:sldId id="320" r:id="rId17"/>
    <p:sldId id="327" r:id="rId18"/>
    <p:sldId id="322" r:id="rId19"/>
    <p:sldId id="334" r:id="rId20"/>
    <p:sldId id="339" r:id="rId21"/>
    <p:sldId id="340" r:id="rId22"/>
    <p:sldId id="341" r:id="rId23"/>
    <p:sldId id="278" r:id="rId24"/>
    <p:sldId id="280" r:id="rId25"/>
    <p:sldId id="307" r:id="rId26"/>
    <p:sldId id="282" r:id="rId27"/>
    <p:sldId id="284" r:id="rId28"/>
    <p:sldId id="353" r:id="rId29"/>
    <p:sldId id="308" r:id="rId30"/>
    <p:sldId id="286" r:id="rId31"/>
    <p:sldId id="337" r:id="rId32"/>
    <p:sldId id="287" r:id="rId33"/>
    <p:sldId id="344" r:id="rId34"/>
    <p:sldId id="288" r:id="rId35"/>
    <p:sldId id="290" r:id="rId36"/>
    <p:sldId id="291" r:id="rId37"/>
    <p:sldId id="342" r:id="rId38"/>
    <p:sldId id="293" r:id="rId39"/>
    <p:sldId id="295" r:id="rId40"/>
    <p:sldId id="296" r:id="rId41"/>
    <p:sldId id="297" r:id="rId42"/>
    <p:sldId id="346" r:id="rId43"/>
    <p:sldId id="347" r:id="rId44"/>
    <p:sldId id="301" r:id="rId45"/>
    <p:sldId id="348" r:id="rId46"/>
    <p:sldId id="349" r:id="rId47"/>
    <p:sldId id="350" r:id="rId48"/>
    <p:sldId id="351" r:id="rId49"/>
    <p:sldId id="302" r:id="rId50"/>
    <p:sldId id="352" r:id="rId51"/>
    <p:sldId id="304" r:id="rId52"/>
    <p:sldId id="306" r:id="rId53"/>
    <p:sldId id="305" r:id="rId54"/>
    <p:sldId id="324" r:id="rId55"/>
    <p:sldId id="268" r:id="rId56"/>
    <p:sldId id="326" r:id="rId57"/>
    <p:sldId id="332" r:id="rId58"/>
    <p:sldId id="335" r:id="rId59"/>
    <p:sldId id="338" r:id="rId60"/>
    <p:sldId id="354" r:id="rId61"/>
    <p:sldId id="330" r:id="rId62"/>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B82A"/>
    <a:srgbClr val="159A34"/>
    <a:srgbClr val="0E6623"/>
    <a:srgbClr val="996633"/>
    <a:srgbClr val="DED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151F7B-D645-4CB7-8173-C2E953ADD3D3}" v="47" dt="2021-11-23T16:02:51.6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792" autoAdjust="0"/>
  </p:normalViewPr>
  <p:slideViewPr>
    <p:cSldViewPr snapToGrid="0">
      <p:cViewPr varScale="1">
        <p:scale>
          <a:sx n="56" d="100"/>
          <a:sy n="56" d="100"/>
        </p:scale>
        <p:origin x="88" y="2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notesMaster" Target="notesMasters/notesMaster1.xml"/><Relationship Id="rId68"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ane Indzere" userId="65bae368-3132-4b89-a447-501dbaa73539" providerId="ADAL" clId="{30151F7B-D645-4CB7-8173-C2E953ADD3D3}"/>
    <pc:docChg chg="undo redo custSel addSld delSld modSld sldOrd">
      <pc:chgData name="Zane Indzere" userId="65bae368-3132-4b89-a447-501dbaa73539" providerId="ADAL" clId="{30151F7B-D645-4CB7-8173-C2E953ADD3D3}" dt="2021-11-23T16:38:28.171" v="4975" actId="207"/>
      <pc:docMkLst>
        <pc:docMk/>
      </pc:docMkLst>
      <pc:sldChg chg="modSp mod">
        <pc:chgData name="Zane Indzere" userId="65bae368-3132-4b89-a447-501dbaa73539" providerId="ADAL" clId="{30151F7B-D645-4CB7-8173-C2E953ADD3D3}" dt="2021-10-25T10:54:08.090" v="2982" actId="20577"/>
        <pc:sldMkLst>
          <pc:docMk/>
          <pc:sldMk cId="2614478033" sldId="273"/>
        </pc:sldMkLst>
        <pc:spChg chg="mod">
          <ac:chgData name="Zane Indzere" userId="65bae368-3132-4b89-a447-501dbaa73539" providerId="ADAL" clId="{30151F7B-D645-4CB7-8173-C2E953ADD3D3}" dt="2021-10-25T10:54:08.090" v="2982" actId="20577"/>
          <ac:spMkLst>
            <pc:docMk/>
            <pc:sldMk cId="2614478033" sldId="273"/>
            <ac:spMk id="4" creationId="{00000000-0000-0000-0000-000000000000}"/>
          </ac:spMkLst>
        </pc:spChg>
      </pc:sldChg>
      <pc:sldChg chg="modSp mod">
        <pc:chgData name="Zane Indzere" userId="65bae368-3132-4b89-a447-501dbaa73539" providerId="ADAL" clId="{30151F7B-D645-4CB7-8173-C2E953ADD3D3}" dt="2021-10-24T09:44:40.963" v="2704" actId="27636"/>
        <pc:sldMkLst>
          <pc:docMk/>
          <pc:sldMk cId="1151627245" sldId="278"/>
        </pc:sldMkLst>
        <pc:spChg chg="mod">
          <ac:chgData name="Zane Indzere" userId="65bae368-3132-4b89-a447-501dbaa73539" providerId="ADAL" clId="{30151F7B-D645-4CB7-8173-C2E953ADD3D3}" dt="2021-10-24T09:44:40.963" v="2704" actId="27636"/>
          <ac:spMkLst>
            <pc:docMk/>
            <pc:sldMk cId="1151627245" sldId="278"/>
            <ac:spMk id="4" creationId="{EB54FFC0-6E1C-45E9-93E5-31422F30B45A}"/>
          </ac:spMkLst>
        </pc:spChg>
      </pc:sldChg>
      <pc:sldChg chg="addSp delSp modSp mod addAnim delAnim">
        <pc:chgData name="Zane Indzere" userId="65bae368-3132-4b89-a447-501dbaa73539" providerId="ADAL" clId="{30151F7B-D645-4CB7-8173-C2E953ADD3D3}" dt="2021-11-23T16:29:48.049" v="4791" actId="1076"/>
        <pc:sldMkLst>
          <pc:docMk/>
          <pc:sldMk cId="656787724" sldId="284"/>
        </pc:sldMkLst>
        <pc:spChg chg="mod">
          <ac:chgData name="Zane Indzere" userId="65bae368-3132-4b89-a447-501dbaa73539" providerId="ADAL" clId="{30151F7B-D645-4CB7-8173-C2E953ADD3D3}" dt="2021-11-23T13:13:55.673" v="4374" actId="20577"/>
          <ac:spMkLst>
            <pc:docMk/>
            <pc:sldMk cId="656787724" sldId="284"/>
            <ac:spMk id="3" creationId="{00000000-0000-0000-0000-000000000000}"/>
          </ac:spMkLst>
        </pc:spChg>
        <pc:spChg chg="mod">
          <ac:chgData name="Zane Indzere" userId="65bae368-3132-4b89-a447-501dbaa73539" providerId="ADAL" clId="{30151F7B-D645-4CB7-8173-C2E953ADD3D3}" dt="2021-11-23T16:29:48.049" v="4791" actId="1076"/>
          <ac:spMkLst>
            <pc:docMk/>
            <pc:sldMk cId="656787724" sldId="284"/>
            <ac:spMk id="17" creationId="{DBF35C34-7388-4436-8935-F80464DF1B1D}"/>
          </ac:spMkLst>
        </pc:spChg>
        <pc:spChg chg="del">
          <ac:chgData name="Zane Indzere" userId="65bae368-3132-4b89-a447-501dbaa73539" providerId="ADAL" clId="{30151F7B-D645-4CB7-8173-C2E953ADD3D3}" dt="2021-11-23T13:25:04.831" v="4419" actId="478"/>
          <ac:spMkLst>
            <pc:docMk/>
            <pc:sldMk cId="656787724" sldId="284"/>
            <ac:spMk id="18" creationId="{D73A7679-5240-4004-90C5-A0D38C619863}"/>
          </ac:spMkLst>
        </pc:spChg>
        <pc:spChg chg="del">
          <ac:chgData name="Zane Indzere" userId="65bae368-3132-4b89-a447-501dbaa73539" providerId="ADAL" clId="{30151F7B-D645-4CB7-8173-C2E953ADD3D3}" dt="2021-11-23T13:25:07.589" v="4421" actId="478"/>
          <ac:spMkLst>
            <pc:docMk/>
            <pc:sldMk cId="656787724" sldId="284"/>
            <ac:spMk id="19" creationId="{4006F3B8-29E6-4B83-8990-7B0DB5DB64A0}"/>
          </ac:spMkLst>
        </pc:spChg>
        <pc:spChg chg="del">
          <ac:chgData name="Zane Indzere" userId="65bae368-3132-4b89-a447-501dbaa73539" providerId="ADAL" clId="{30151F7B-D645-4CB7-8173-C2E953ADD3D3}" dt="2021-11-23T13:18:53.787" v="4382" actId="478"/>
          <ac:spMkLst>
            <pc:docMk/>
            <pc:sldMk cId="656787724" sldId="284"/>
            <ac:spMk id="20" creationId="{1FBC14D5-3BCB-4900-893E-7D7A3BDBD28F}"/>
          </ac:spMkLst>
        </pc:spChg>
        <pc:spChg chg="del">
          <ac:chgData name="Zane Indzere" userId="65bae368-3132-4b89-a447-501dbaa73539" providerId="ADAL" clId="{30151F7B-D645-4CB7-8173-C2E953ADD3D3}" dt="2021-11-23T13:18:56.491" v="4383" actId="478"/>
          <ac:spMkLst>
            <pc:docMk/>
            <pc:sldMk cId="656787724" sldId="284"/>
            <ac:spMk id="21" creationId="{82721343-0E86-48C6-853E-26BD00C525C7}"/>
          </ac:spMkLst>
        </pc:spChg>
        <pc:spChg chg="add del mod">
          <ac:chgData name="Zane Indzere" userId="65bae368-3132-4b89-a447-501dbaa73539" providerId="ADAL" clId="{30151F7B-D645-4CB7-8173-C2E953ADD3D3}" dt="2021-11-23T13:13:57.436" v="4376" actId="1076"/>
          <ac:spMkLst>
            <pc:docMk/>
            <pc:sldMk cId="656787724" sldId="284"/>
            <ac:spMk id="22" creationId="{C32E8297-C6A9-457B-B2B9-F46170273050}"/>
          </ac:spMkLst>
        </pc:spChg>
        <pc:spChg chg="add mod">
          <ac:chgData name="Zane Indzere" userId="65bae368-3132-4b89-a447-501dbaa73539" providerId="ADAL" clId="{30151F7B-D645-4CB7-8173-C2E953ADD3D3}" dt="2021-11-23T15:28:05.726" v="4653" actId="1076"/>
          <ac:spMkLst>
            <pc:docMk/>
            <pc:sldMk cId="656787724" sldId="284"/>
            <ac:spMk id="34" creationId="{F5A13E78-E2F4-49B5-8EBF-4290F321B696}"/>
          </ac:spMkLst>
        </pc:spChg>
        <pc:spChg chg="add mod">
          <ac:chgData name="Zane Indzere" userId="65bae368-3132-4b89-a447-501dbaa73539" providerId="ADAL" clId="{30151F7B-D645-4CB7-8173-C2E953ADD3D3}" dt="2021-11-23T15:28:50.267" v="4687" actId="120"/>
          <ac:spMkLst>
            <pc:docMk/>
            <pc:sldMk cId="656787724" sldId="284"/>
            <ac:spMk id="39" creationId="{1A5003B6-6304-413D-B9A4-4D8AE4BA68EE}"/>
          </ac:spMkLst>
        </pc:spChg>
        <pc:graphicFrameChg chg="mod">
          <ac:chgData name="Zane Indzere" userId="65bae368-3132-4b89-a447-501dbaa73539" providerId="ADAL" clId="{30151F7B-D645-4CB7-8173-C2E953ADD3D3}" dt="2021-11-23T15:29:08.411" v="4692"/>
          <ac:graphicFrameMkLst>
            <pc:docMk/>
            <pc:sldMk cId="656787724" sldId="284"/>
            <ac:graphicFrameMk id="5" creationId="{7BD6D49A-3AB9-48E2-B1E0-BCBE2B6A90B2}"/>
          </ac:graphicFrameMkLst>
        </pc:graphicFrameChg>
        <pc:picChg chg="add mod modCrop">
          <ac:chgData name="Zane Indzere" userId="65bae368-3132-4b89-a447-501dbaa73539" providerId="ADAL" clId="{30151F7B-D645-4CB7-8173-C2E953ADD3D3}" dt="2021-11-23T15:28:09.207" v="4654" actId="1076"/>
          <ac:picMkLst>
            <pc:docMk/>
            <pc:sldMk cId="656787724" sldId="284"/>
            <ac:picMk id="4" creationId="{5CB530DB-F592-4445-959A-14A9BF19652B}"/>
          </ac:picMkLst>
        </pc:picChg>
        <pc:picChg chg="del">
          <ac:chgData name="Zane Indzere" userId="65bae368-3132-4b89-a447-501dbaa73539" providerId="ADAL" clId="{30151F7B-D645-4CB7-8173-C2E953ADD3D3}" dt="2021-11-23T13:22:49.187" v="4415" actId="478"/>
          <ac:picMkLst>
            <pc:docMk/>
            <pc:sldMk cId="656787724" sldId="284"/>
            <ac:picMk id="7" creationId="{0AAB0FB2-3B10-4CAF-A68D-7331DAFDEBB8}"/>
          </ac:picMkLst>
        </pc:picChg>
        <pc:picChg chg="del">
          <ac:chgData name="Zane Indzere" userId="65bae368-3132-4b89-a447-501dbaa73539" providerId="ADAL" clId="{30151F7B-D645-4CB7-8173-C2E953ADD3D3}" dt="2021-11-23T13:25:01.156" v="4418" actId="478"/>
          <ac:picMkLst>
            <pc:docMk/>
            <pc:sldMk cId="656787724" sldId="284"/>
            <ac:picMk id="8" creationId="{58F2956B-7937-49C8-B074-8ED41066D284}"/>
          </ac:picMkLst>
        </pc:picChg>
        <pc:picChg chg="del">
          <ac:chgData name="Zane Indzere" userId="65bae368-3132-4b89-a447-501dbaa73539" providerId="ADAL" clId="{30151F7B-D645-4CB7-8173-C2E953ADD3D3}" dt="2021-11-23T13:25:05.728" v="4420" actId="478"/>
          <ac:picMkLst>
            <pc:docMk/>
            <pc:sldMk cId="656787724" sldId="284"/>
            <ac:picMk id="9" creationId="{99122B20-AA80-4A71-8239-380C4F95C7E7}"/>
          </ac:picMkLst>
        </pc:picChg>
        <pc:picChg chg="del">
          <ac:chgData name="Zane Indzere" userId="65bae368-3132-4b89-a447-501dbaa73539" providerId="ADAL" clId="{30151F7B-D645-4CB7-8173-C2E953ADD3D3}" dt="2021-11-23T13:19:01.209" v="4386" actId="478"/>
          <ac:picMkLst>
            <pc:docMk/>
            <pc:sldMk cId="656787724" sldId="284"/>
            <ac:picMk id="10" creationId="{A6D0C8E5-E235-41C2-AFDE-151A9AE55FAF}"/>
          </ac:picMkLst>
        </pc:picChg>
        <pc:picChg chg="del">
          <ac:chgData name="Zane Indzere" userId="65bae368-3132-4b89-a447-501dbaa73539" providerId="ADAL" clId="{30151F7B-D645-4CB7-8173-C2E953ADD3D3}" dt="2021-11-23T13:18:47.580" v="4380" actId="478"/>
          <ac:picMkLst>
            <pc:docMk/>
            <pc:sldMk cId="656787724" sldId="284"/>
            <ac:picMk id="11" creationId="{E4E5EBE2-E9F1-443D-AFB4-66DE58D3BDDB}"/>
          </ac:picMkLst>
        </pc:picChg>
        <pc:picChg chg="add mod">
          <ac:chgData name="Zane Indzere" userId="65bae368-3132-4b89-a447-501dbaa73539" providerId="ADAL" clId="{30151F7B-D645-4CB7-8173-C2E953ADD3D3}" dt="2021-11-23T13:26:32.923" v="4456" actId="1076"/>
          <ac:picMkLst>
            <pc:docMk/>
            <pc:sldMk cId="656787724" sldId="284"/>
            <ac:picMk id="27" creationId="{C8060CF6-7EC4-43B9-9A10-AB364EB3A42B}"/>
          </ac:picMkLst>
        </pc:picChg>
        <pc:cxnChg chg="mod">
          <ac:chgData name="Zane Indzere" userId="65bae368-3132-4b89-a447-501dbaa73539" providerId="ADAL" clId="{30151F7B-D645-4CB7-8173-C2E953ADD3D3}" dt="2021-11-23T13:26:31.572" v="4455" actId="1076"/>
          <ac:cxnSpMkLst>
            <pc:docMk/>
            <pc:sldMk cId="656787724" sldId="284"/>
            <ac:cxnSpMk id="12" creationId="{0951862B-C661-423D-A086-BC18ED673137}"/>
          </ac:cxnSpMkLst>
        </pc:cxnChg>
        <pc:cxnChg chg="del">
          <ac:chgData name="Zane Indzere" userId="65bae368-3132-4b89-a447-501dbaa73539" providerId="ADAL" clId="{30151F7B-D645-4CB7-8173-C2E953ADD3D3}" dt="2021-11-23T13:25:09.419" v="4423" actId="478"/>
          <ac:cxnSpMkLst>
            <pc:docMk/>
            <pc:sldMk cId="656787724" sldId="284"/>
            <ac:cxnSpMk id="13" creationId="{65BB9C35-1FE8-4043-B626-A8DC8738752A}"/>
          </ac:cxnSpMkLst>
        </pc:cxnChg>
        <pc:cxnChg chg="del">
          <ac:chgData name="Zane Indzere" userId="65bae368-3132-4b89-a447-501dbaa73539" providerId="ADAL" clId="{30151F7B-D645-4CB7-8173-C2E953ADD3D3}" dt="2021-11-23T13:25:08.647" v="4422" actId="478"/>
          <ac:cxnSpMkLst>
            <pc:docMk/>
            <pc:sldMk cId="656787724" sldId="284"/>
            <ac:cxnSpMk id="14" creationId="{D787415C-3023-4DE5-B76F-5066E0E1B6B9}"/>
          </ac:cxnSpMkLst>
        </pc:cxnChg>
        <pc:cxnChg chg="add del mod ord">
          <ac:chgData name="Zane Indzere" userId="65bae368-3132-4b89-a447-501dbaa73539" providerId="ADAL" clId="{30151F7B-D645-4CB7-8173-C2E953ADD3D3}" dt="2021-11-23T15:28:17.956" v="4656" actId="14100"/>
          <ac:cxnSpMkLst>
            <pc:docMk/>
            <pc:sldMk cId="656787724" sldId="284"/>
            <ac:cxnSpMk id="15" creationId="{D3FA916D-8304-4B7D-8D2A-8DA12E56AD33}"/>
          </ac:cxnSpMkLst>
        </pc:cxnChg>
        <pc:cxnChg chg="del">
          <ac:chgData name="Zane Indzere" userId="65bae368-3132-4b89-a447-501dbaa73539" providerId="ADAL" clId="{30151F7B-D645-4CB7-8173-C2E953ADD3D3}" dt="2021-11-23T13:18:50.954" v="4381" actId="478"/>
          <ac:cxnSpMkLst>
            <pc:docMk/>
            <pc:sldMk cId="656787724" sldId="284"/>
            <ac:cxnSpMk id="16" creationId="{E312E28A-80FA-44BB-92F6-85699696BF69}"/>
          </ac:cxnSpMkLst>
        </pc:cxnChg>
      </pc:sldChg>
      <pc:sldChg chg="addSp delSp modSp mod">
        <pc:chgData name="Zane Indzere" userId="65bae368-3132-4b89-a447-501dbaa73539" providerId="ADAL" clId="{30151F7B-D645-4CB7-8173-C2E953ADD3D3}" dt="2021-11-23T16:38:28.171" v="4975" actId="207"/>
        <pc:sldMkLst>
          <pc:docMk/>
          <pc:sldMk cId="1771801117" sldId="288"/>
        </pc:sldMkLst>
        <pc:spChg chg="mod">
          <ac:chgData name="Zane Indzere" userId="65bae368-3132-4b89-a447-501dbaa73539" providerId="ADAL" clId="{30151F7B-D645-4CB7-8173-C2E953ADD3D3}" dt="2021-11-23T16:38:28.171" v="4975" actId="207"/>
          <ac:spMkLst>
            <pc:docMk/>
            <pc:sldMk cId="1771801117" sldId="288"/>
            <ac:spMk id="8" creationId="{00000000-0000-0000-0000-000000000000}"/>
          </ac:spMkLst>
        </pc:spChg>
        <pc:spChg chg="mod">
          <ac:chgData name="Zane Indzere" userId="65bae368-3132-4b89-a447-501dbaa73539" providerId="ADAL" clId="{30151F7B-D645-4CB7-8173-C2E953ADD3D3}" dt="2021-11-23T16:38:28.171" v="4975" actId="207"/>
          <ac:spMkLst>
            <pc:docMk/>
            <pc:sldMk cId="1771801117" sldId="288"/>
            <ac:spMk id="9" creationId="{00000000-0000-0000-0000-000000000000}"/>
          </ac:spMkLst>
        </pc:spChg>
        <pc:spChg chg="mod ord">
          <ac:chgData name="Zane Indzere" userId="65bae368-3132-4b89-a447-501dbaa73539" providerId="ADAL" clId="{30151F7B-D645-4CB7-8173-C2E953ADD3D3}" dt="2021-11-23T16:38:28.171" v="4975" actId="207"/>
          <ac:spMkLst>
            <pc:docMk/>
            <pc:sldMk cId="1771801117" sldId="288"/>
            <ac:spMk id="10" creationId="{00000000-0000-0000-0000-000000000000}"/>
          </ac:spMkLst>
        </pc:spChg>
        <pc:spChg chg="mod">
          <ac:chgData name="Zane Indzere" userId="65bae368-3132-4b89-a447-501dbaa73539" providerId="ADAL" clId="{30151F7B-D645-4CB7-8173-C2E953ADD3D3}" dt="2021-11-23T16:38:28.171" v="4975" actId="207"/>
          <ac:spMkLst>
            <pc:docMk/>
            <pc:sldMk cId="1771801117" sldId="288"/>
            <ac:spMk id="12" creationId="{00000000-0000-0000-0000-000000000000}"/>
          </ac:spMkLst>
        </pc:spChg>
        <pc:picChg chg="mod">
          <ac:chgData name="Zane Indzere" userId="65bae368-3132-4b89-a447-501dbaa73539" providerId="ADAL" clId="{30151F7B-D645-4CB7-8173-C2E953ADD3D3}" dt="2021-11-23T16:04:09.293" v="4765" actId="1036"/>
          <ac:picMkLst>
            <pc:docMk/>
            <pc:sldMk cId="1771801117" sldId="288"/>
            <ac:picMk id="6" creationId="{00000000-0000-0000-0000-000000000000}"/>
          </ac:picMkLst>
        </pc:picChg>
        <pc:picChg chg="del">
          <ac:chgData name="Zane Indzere" userId="65bae368-3132-4b89-a447-501dbaa73539" providerId="ADAL" clId="{30151F7B-D645-4CB7-8173-C2E953ADD3D3}" dt="2021-11-23T13:29:41.292" v="4488" actId="478"/>
          <ac:picMkLst>
            <pc:docMk/>
            <pc:sldMk cId="1771801117" sldId="288"/>
            <ac:picMk id="11" creationId="{00000000-0000-0000-0000-000000000000}"/>
          </ac:picMkLst>
        </pc:picChg>
        <pc:picChg chg="add del mod">
          <ac:chgData name="Zane Indzere" userId="65bae368-3132-4b89-a447-501dbaa73539" providerId="ADAL" clId="{30151F7B-D645-4CB7-8173-C2E953ADD3D3}" dt="2021-11-23T16:02:56.195" v="4731" actId="478"/>
          <ac:picMkLst>
            <pc:docMk/>
            <pc:sldMk cId="1771801117" sldId="288"/>
            <ac:picMk id="13" creationId="{7EBAC1DA-C803-4592-BC0D-886B210D610F}"/>
          </ac:picMkLst>
        </pc:picChg>
        <pc:picChg chg="add mod">
          <ac:chgData name="Zane Indzere" userId="65bae368-3132-4b89-a447-501dbaa73539" providerId="ADAL" clId="{30151F7B-D645-4CB7-8173-C2E953ADD3D3}" dt="2021-11-23T16:03:02.210" v="4732" actId="1076"/>
          <ac:picMkLst>
            <pc:docMk/>
            <pc:sldMk cId="1771801117" sldId="288"/>
            <ac:picMk id="15" creationId="{DA39130D-0791-4198-A600-74C98FE57ED9}"/>
          </ac:picMkLst>
        </pc:picChg>
      </pc:sldChg>
      <pc:sldChg chg="addSp delSp modSp mod">
        <pc:chgData name="Zane Indzere" userId="65bae368-3132-4b89-a447-501dbaa73539" providerId="ADAL" clId="{30151F7B-D645-4CB7-8173-C2E953ADD3D3}" dt="2021-11-23T16:37:54.111" v="4974" actId="207"/>
        <pc:sldMkLst>
          <pc:docMk/>
          <pc:sldMk cId="378475567" sldId="296"/>
        </pc:sldMkLst>
        <pc:spChg chg="mod">
          <ac:chgData name="Zane Indzere" userId="65bae368-3132-4b89-a447-501dbaa73539" providerId="ADAL" clId="{30151F7B-D645-4CB7-8173-C2E953ADD3D3}" dt="2021-11-23T16:37:54.111" v="4974" actId="207"/>
          <ac:spMkLst>
            <pc:docMk/>
            <pc:sldMk cId="378475567" sldId="296"/>
            <ac:spMk id="10" creationId="{00000000-0000-0000-0000-000000000000}"/>
          </ac:spMkLst>
        </pc:spChg>
        <pc:spChg chg="mod">
          <ac:chgData name="Zane Indzere" userId="65bae368-3132-4b89-a447-501dbaa73539" providerId="ADAL" clId="{30151F7B-D645-4CB7-8173-C2E953ADD3D3}" dt="2021-11-23T16:37:54.111" v="4974" actId="207"/>
          <ac:spMkLst>
            <pc:docMk/>
            <pc:sldMk cId="378475567" sldId="296"/>
            <ac:spMk id="12" creationId="{00000000-0000-0000-0000-000000000000}"/>
          </ac:spMkLst>
        </pc:spChg>
        <pc:spChg chg="mod">
          <ac:chgData name="Zane Indzere" userId="65bae368-3132-4b89-a447-501dbaa73539" providerId="ADAL" clId="{30151F7B-D645-4CB7-8173-C2E953ADD3D3}" dt="2021-11-23T16:37:54.111" v="4974" actId="207"/>
          <ac:spMkLst>
            <pc:docMk/>
            <pc:sldMk cId="378475567" sldId="296"/>
            <ac:spMk id="15" creationId="{00000000-0000-0000-0000-000000000000}"/>
          </ac:spMkLst>
        </pc:spChg>
        <pc:spChg chg="mod">
          <ac:chgData name="Zane Indzere" userId="65bae368-3132-4b89-a447-501dbaa73539" providerId="ADAL" clId="{30151F7B-D645-4CB7-8173-C2E953ADD3D3}" dt="2021-11-23T16:37:54.111" v="4974" actId="207"/>
          <ac:spMkLst>
            <pc:docMk/>
            <pc:sldMk cId="378475567" sldId="296"/>
            <ac:spMk id="19" creationId="{00000000-0000-0000-0000-000000000000}"/>
          </ac:spMkLst>
        </pc:spChg>
        <pc:graphicFrameChg chg="add del mod">
          <ac:chgData name="Zane Indzere" userId="65bae368-3132-4b89-a447-501dbaa73539" providerId="ADAL" clId="{30151F7B-D645-4CB7-8173-C2E953ADD3D3}" dt="2021-11-23T13:50:26.726" v="4495" actId="478"/>
          <ac:graphicFrameMkLst>
            <pc:docMk/>
            <pc:sldMk cId="378475567" sldId="296"/>
            <ac:graphicFrameMk id="2" creationId="{784DAEE1-4622-4F49-9900-F3A45647C352}"/>
          </ac:graphicFrameMkLst>
        </pc:graphicFrameChg>
        <pc:graphicFrameChg chg="add del mod">
          <ac:chgData name="Zane Indzere" userId="65bae368-3132-4b89-a447-501dbaa73539" providerId="ADAL" clId="{30151F7B-D645-4CB7-8173-C2E953ADD3D3}" dt="2021-11-23T13:51:41.534" v="4510" actId="478"/>
          <ac:graphicFrameMkLst>
            <pc:docMk/>
            <pc:sldMk cId="378475567" sldId="296"/>
            <ac:graphicFrameMk id="6" creationId="{8F886BD0-0F9A-4B64-BAEA-F9637D6631AB}"/>
          </ac:graphicFrameMkLst>
        </pc:graphicFrameChg>
        <pc:picChg chg="add mod">
          <ac:chgData name="Zane Indzere" userId="65bae368-3132-4b89-a447-501dbaa73539" providerId="ADAL" clId="{30151F7B-D645-4CB7-8173-C2E953ADD3D3}" dt="2021-11-23T16:37:48.082" v="4973" actId="1038"/>
          <ac:picMkLst>
            <pc:docMk/>
            <pc:sldMk cId="378475567" sldId="296"/>
            <ac:picMk id="5" creationId="{30BAF384-4FD7-41BB-BAEE-5F56A2AC8A9D}"/>
          </ac:picMkLst>
        </pc:picChg>
        <pc:picChg chg="mod">
          <ac:chgData name="Zane Indzere" userId="65bae368-3132-4b89-a447-501dbaa73539" providerId="ADAL" clId="{30151F7B-D645-4CB7-8173-C2E953ADD3D3}" dt="2021-11-23T16:19:05.763" v="4774" actId="1076"/>
          <ac:picMkLst>
            <pc:docMk/>
            <pc:sldMk cId="378475567" sldId="296"/>
            <ac:picMk id="11" creationId="{00000000-0000-0000-0000-000000000000}"/>
          </ac:picMkLst>
        </pc:picChg>
        <pc:picChg chg="del">
          <ac:chgData name="Zane Indzere" userId="65bae368-3132-4b89-a447-501dbaa73539" providerId="ADAL" clId="{30151F7B-D645-4CB7-8173-C2E953ADD3D3}" dt="2021-11-23T13:52:07.588" v="4513" actId="478"/>
          <ac:picMkLst>
            <pc:docMk/>
            <pc:sldMk cId="378475567" sldId="296"/>
            <ac:picMk id="14" creationId="{00000000-0000-0000-0000-000000000000}"/>
          </ac:picMkLst>
        </pc:picChg>
        <pc:picChg chg="add mod">
          <ac:chgData name="Zane Indzere" userId="65bae368-3132-4b89-a447-501dbaa73539" providerId="ADAL" clId="{30151F7B-D645-4CB7-8173-C2E953ADD3D3}" dt="2021-11-23T16:37:48.082" v="4973" actId="1038"/>
          <ac:picMkLst>
            <pc:docMk/>
            <pc:sldMk cId="378475567" sldId="296"/>
            <ac:picMk id="16" creationId="{029DDB70-BEE6-4D7C-A09D-008680DFE942}"/>
          </ac:picMkLst>
        </pc:picChg>
        <pc:picChg chg="del">
          <ac:chgData name="Zane Indzere" userId="65bae368-3132-4b89-a447-501dbaa73539" providerId="ADAL" clId="{30151F7B-D645-4CB7-8173-C2E953ADD3D3}" dt="2021-11-23T13:50:43.529" v="4498" actId="478"/>
          <ac:picMkLst>
            <pc:docMk/>
            <pc:sldMk cId="378475567" sldId="296"/>
            <ac:picMk id="18" creationId="{00000000-0000-0000-0000-000000000000}"/>
          </ac:picMkLst>
        </pc:picChg>
      </pc:sldChg>
      <pc:sldChg chg="modSp mod">
        <pc:chgData name="Zane Indzere" userId="65bae368-3132-4b89-a447-501dbaa73539" providerId="ADAL" clId="{30151F7B-D645-4CB7-8173-C2E953ADD3D3}" dt="2021-11-06T23:10:12.702" v="3757" actId="20577"/>
        <pc:sldMkLst>
          <pc:docMk/>
          <pc:sldMk cId="1724630813" sldId="301"/>
        </pc:sldMkLst>
        <pc:spChg chg="mod">
          <ac:chgData name="Zane Indzere" userId="65bae368-3132-4b89-a447-501dbaa73539" providerId="ADAL" clId="{30151F7B-D645-4CB7-8173-C2E953ADD3D3}" dt="2021-11-06T23:02:39.129" v="3718" actId="20577"/>
          <ac:spMkLst>
            <pc:docMk/>
            <pc:sldMk cId="1724630813" sldId="301"/>
            <ac:spMk id="2" creationId="{00000000-0000-0000-0000-000000000000}"/>
          </ac:spMkLst>
        </pc:spChg>
        <pc:spChg chg="mod">
          <ac:chgData name="Zane Indzere" userId="65bae368-3132-4b89-a447-501dbaa73539" providerId="ADAL" clId="{30151F7B-D645-4CB7-8173-C2E953ADD3D3}" dt="2021-11-06T23:10:12.702" v="3757" actId="20577"/>
          <ac:spMkLst>
            <pc:docMk/>
            <pc:sldMk cId="1724630813" sldId="301"/>
            <ac:spMk id="4" creationId="{00000000-0000-0000-0000-000000000000}"/>
          </ac:spMkLst>
        </pc:spChg>
      </pc:sldChg>
      <pc:sldChg chg="del">
        <pc:chgData name="Zane Indzere" userId="65bae368-3132-4b89-a447-501dbaa73539" providerId="ADAL" clId="{30151F7B-D645-4CB7-8173-C2E953ADD3D3}" dt="2021-11-06T23:02:53.438" v="3719" actId="47"/>
        <pc:sldMkLst>
          <pc:docMk/>
          <pc:sldMk cId="3216612525" sldId="303"/>
        </pc:sldMkLst>
      </pc:sldChg>
      <pc:sldChg chg="modSp mod">
        <pc:chgData name="Zane Indzere" userId="65bae368-3132-4b89-a447-501dbaa73539" providerId="ADAL" clId="{30151F7B-D645-4CB7-8173-C2E953ADD3D3}" dt="2021-11-06T23:03:17.460" v="3727" actId="20577"/>
        <pc:sldMkLst>
          <pc:docMk/>
          <pc:sldMk cId="1927713140" sldId="304"/>
        </pc:sldMkLst>
        <pc:spChg chg="mod">
          <ac:chgData name="Zane Indzere" userId="65bae368-3132-4b89-a447-501dbaa73539" providerId="ADAL" clId="{30151F7B-D645-4CB7-8173-C2E953ADD3D3}" dt="2021-11-06T23:03:17.460" v="3727" actId="20577"/>
          <ac:spMkLst>
            <pc:docMk/>
            <pc:sldMk cId="1927713140" sldId="304"/>
            <ac:spMk id="2" creationId="{00000000-0000-0000-0000-000000000000}"/>
          </ac:spMkLst>
        </pc:spChg>
        <pc:spChg chg="mod">
          <ac:chgData name="Zane Indzere" userId="65bae368-3132-4b89-a447-501dbaa73539" providerId="ADAL" clId="{30151F7B-D645-4CB7-8173-C2E953ADD3D3}" dt="2021-09-23T16:52:59.526" v="594" actId="20577"/>
          <ac:spMkLst>
            <pc:docMk/>
            <pc:sldMk cId="1927713140" sldId="304"/>
            <ac:spMk id="4" creationId="{00000000-0000-0000-0000-000000000000}"/>
          </ac:spMkLst>
        </pc:spChg>
      </pc:sldChg>
      <pc:sldChg chg="modSp mod">
        <pc:chgData name="Zane Indzere" userId="65bae368-3132-4b89-a447-501dbaa73539" providerId="ADAL" clId="{30151F7B-D645-4CB7-8173-C2E953ADD3D3}" dt="2021-11-09T13:01:16.793" v="4355" actId="1036"/>
        <pc:sldMkLst>
          <pc:docMk/>
          <pc:sldMk cId="1034927975" sldId="305"/>
        </pc:sldMkLst>
        <pc:spChg chg="mod">
          <ac:chgData name="Zane Indzere" userId="65bae368-3132-4b89-a447-501dbaa73539" providerId="ADAL" clId="{30151F7B-D645-4CB7-8173-C2E953ADD3D3}" dt="2021-11-09T13:01:16.793" v="4355" actId="1036"/>
          <ac:spMkLst>
            <pc:docMk/>
            <pc:sldMk cId="1034927975" sldId="305"/>
            <ac:spMk id="4" creationId="{00000000-0000-0000-0000-000000000000}"/>
          </ac:spMkLst>
        </pc:spChg>
      </pc:sldChg>
      <pc:sldChg chg="ord">
        <pc:chgData name="Zane Indzere" userId="65bae368-3132-4b89-a447-501dbaa73539" providerId="ADAL" clId="{30151F7B-D645-4CB7-8173-C2E953ADD3D3}" dt="2021-11-09T13:01:28.421" v="4357"/>
        <pc:sldMkLst>
          <pc:docMk/>
          <pc:sldMk cId="2036074123" sldId="306"/>
        </pc:sldMkLst>
      </pc:sldChg>
      <pc:sldChg chg="delSp modSp mod">
        <pc:chgData name="Zane Indzere" userId="65bae368-3132-4b89-a447-501dbaa73539" providerId="ADAL" clId="{30151F7B-D645-4CB7-8173-C2E953ADD3D3}" dt="2021-11-23T13:14:08.279" v="4378" actId="1076"/>
        <pc:sldMkLst>
          <pc:docMk/>
          <pc:sldMk cId="2664112464" sldId="308"/>
        </pc:sldMkLst>
        <pc:spChg chg="mod">
          <ac:chgData name="Zane Indzere" userId="65bae368-3132-4b89-a447-501dbaa73539" providerId="ADAL" clId="{30151F7B-D645-4CB7-8173-C2E953ADD3D3}" dt="2021-11-23T13:14:08.279" v="4378" actId="1076"/>
          <ac:spMkLst>
            <pc:docMk/>
            <pc:sldMk cId="2664112464" sldId="308"/>
            <ac:spMk id="2" creationId="{00000000-0000-0000-0000-000000000000}"/>
          </ac:spMkLst>
        </pc:spChg>
        <pc:picChg chg="del">
          <ac:chgData name="Zane Indzere" userId="65bae368-3132-4b89-a447-501dbaa73539" providerId="ADAL" clId="{30151F7B-D645-4CB7-8173-C2E953ADD3D3}" dt="2021-11-23T13:14:04.188" v="4377" actId="478"/>
          <ac:picMkLst>
            <pc:docMk/>
            <pc:sldMk cId="2664112464" sldId="308"/>
            <ac:picMk id="4" creationId="{00000000-0000-0000-0000-000000000000}"/>
          </ac:picMkLst>
        </pc:picChg>
      </pc:sldChg>
      <pc:sldChg chg="modSp mod">
        <pc:chgData name="Zane Indzere" userId="65bae368-3132-4b89-a447-501dbaa73539" providerId="ADAL" clId="{30151F7B-D645-4CB7-8173-C2E953ADD3D3}" dt="2021-10-25T10:52:56.696" v="2849" actId="6549"/>
        <pc:sldMkLst>
          <pc:docMk/>
          <pc:sldMk cId="3635171718" sldId="309"/>
        </pc:sldMkLst>
        <pc:spChg chg="mod">
          <ac:chgData name="Zane Indzere" userId="65bae368-3132-4b89-a447-501dbaa73539" providerId="ADAL" clId="{30151F7B-D645-4CB7-8173-C2E953ADD3D3}" dt="2021-10-25T10:52:56.696" v="2849" actId="6549"/>
          <ac:spMkLst>
            <pc:docMk/>
            <pc:sldMk cId="3635171718" sldId="309"/>
            <ac:spMk id="2" creationId="{00000000-0000-0000-0000-000000000000}"/>
          </ac:spMkLst>
        </pc:spChg>
      </pc:sldChg>
      <pc:sldChg chg="modSp mod">
        <pc:chgData name="Zane Indzere" userId="65bae368-3132-4b89-a447-501dbaa73539" providerId="ADAL" clId="{30151F7B-D645-4CB7-8173-C2E953ADD3D3}" dt="2021-11-23T15:24:10.413" v="4622" actId="1076"/>
        <pc:sldMkLst>
          <pc:docMk/>
          <pc:sldMk cId="872558835" sldId="310"/>
        </pc:sldMkLst>
        <pc:spChg chg="mod">
          <ac:chgData name="Zane Indzere" userId="65bae368-3132-4b89-a447-501dbaa73539" providerId="ADAL" clId="{30151F7B-D645-4CB7-8173-C2E953ADD3D3}" dt="2021-11-23T15:24:10.413" v="4622" actId="1076"/>
          <ac:spMkLst>
            <pc:docMk/>
            <pc:sldMk cId="872558835" sldId="310"/>
            <ac:spMk id="2" creationId="{00000000-0000-0000-0000-000000000000}"/>
          </ac:spMkLst>
        </pc:spChg>
      </pc:sldChg>
      <pc:sldChg chg="modSp mod">
        <pc:chgData name="Zane Indzere" userId="65bae368-3132-4b89-a447-501dbaa73539" providerId="ADAL" clId="{30151F7B-D645-4CB7-8173-C2E953ADD3D3}" dt="2021-11-23T15:24:04.733" v="4621" actId="1076"/>
        <pc:sldMkLst>
          <pc:docMk/>
          <pc:sldMk cId="2956886923" sldId="315"/>
        </pc:sldMkLst>
        <pc:spChg chg="mod">
          <ac:chgData name="Zane Indzere" userId="65bae368-3132-4b89-a447-501dbaa73539" providerId="ADAL" clId="{30151F7B-D645-4CB7-8173-C2E953ADD3D3}" dt="2021-11-23T15:24:04.733" v="4621" actId="1076"/>
          <ac:spMkLst>
            <pc:docMk/>
            <pc:sldMk cId="2956886923" sldId="315"/>
            <ac:spMk id="3" creationId="{00000000-0000-0000-0000-000000000000}"/>
          </ac:spMkLst>
        </pc:spChg>
      </pc:sldChg>
      <pc:sldChg chg="modSp mod">
        <pc:chgData name="Zane Indzere" userId="65bae368-3132-4b89-a447-501dbaa73539" providerId="ADAL" clId="{30151F7B-D645-4CB7-8173-C2E953ADD3D3}" dt="2021-10-01T14:42:33.873" v="756" actId="20577"/>
        <pc:sldMkLst>
          <pc:docMk/>
          <pc:sldMk cId="628855355" sldId="318"/>
        </pc:sldMkLst>
        <pc:spChg chg="mod">
          <ac:chgData name="Zane Indzere" userId="65bae368-3132-4b89-a447-501dbaa73539" providerId="ADAL" clId="{30151F7B-D645-4CB7-8173-C2E953ADD3D3}" dt="2021-10-01T14:42:33.873" v="756" actId="20577"/>
          <ac:spMkLst>
            <pc:docMk/>
            <pc:sldMk cId="628855355" sldId="318"/>
            <ac:spMk id="2" creationId="{00000000-0000-0000-0000-000000000000}"/>
          </ac:spMkLst>
        </pc:spChg>
        <pc:spChg chg="mod">
          <ac:chgData name="Zane Indzere" userId="65bae368-3132-4b89-a447-501dbaa73539" providerId="ADAL" clId="{30151F7B-D645-4CB7-8173-C2E953ADD3D3}" dt="2021-10-01T14:26:41.270" v="712" actId="20577"/>
          <ac:spMkLst>
            <pc:docMk/>
            <pc:sldMk cId="628855355" sldId="318"/>
            <ac:spMk id="3" creationId="{00000000-0000-0000-0000-000000000000}"/>
          </ac:spMkLst>
        </pc:spChg>
      </pc:sldChg>
      <pc:sldChg chg="modSp mod">
        <pc:chgData name="Zane Indzere" userId="65bae368-3132-4b89-a447-501dbaa73539" providerId="ADAL" clId="{30151F7B-D645-4CB7-8173-C2E953ADD3D3}" dt="2021-11-23T15:24:41.337" v="4648" actId="207"/>
        <pc:sldMkLst>
          <pc:docMk/>
          <pc:sldMk cId="2846202606" sldId="320"/>
        </pc:sldMkLst>
        <pc:spChg chg="mod">
          <ac:chgData name="Zane Indzere" userId="65bae368-3132-4b89-a447-501dbaa73539" providerId="ADAL" clId="{30151F7B-D645-4CB7-8173-C2E953ADD3D3}" dt="2021-11-23T15:24:41.337" v="4648" actId="207"/>
          <ac:spMkLst>
            <pc:docMk/>
            <pc:sldMk cId="2846202606" sldId="320"/>
            <ac:spMk id="3" creationId="{00000000-0000-0000-0000-000000000000}"/>
          </ac:spMkLst>
        </pc:spChg>
        <pc:picChg chg="mod">
          <ac:chgData name="Zane Indzere" userId="65bae368-3132-4b89-a447-501dbaa73539" providerId="ADAL" clId="{30151F7B-D645-4CB7-8173-C2E953ADD3D3}" dt="2021-11-23T13:29:30.650" v="4486" actId="1076"/>
          <ac:picMkLst>
            <pc:docMk/>
            <pc:sldMk cId="2846202606" sldId="320"/>
            <ac:picMk id="8" creationId="{00000000-0000-0000-0000-000000000000}"/>
          </ac:picMkLst>
        </pc:picChg>
        <pc:cxnChg chg="mod">
          <ac:chgData name="Zane Indzere" userId="65bae368-3132-4b89-a447-501dbaa73539" providerId="ADAL" clId="{30151F7B-D645-4CB7-8173-C2E953ADD3D3}" dt="2021-11-23T13:29:30.650" v="4486" actId="1076"/>
          <ac:cxnSpMkLst>
            <pc:docMk/>
            <pc:sldMk cId="2846202606" sldId="320"/>
            <ac:cxnSpMk id="12" creationId="{00000000-0000-0000-0000-000000000000}"/>
          </ac:cxnSpMkLst>
        </pc:cxnChg>
      </pc:sldChg>
      <pc:sldChg chg="modSp mod">
        <pc:chgData name="Zane Indzere" userId="65bae368-3132-4b89-a447-501dbaa73539" providerId="ADAL" clId="{30151F7B-D645-4CB7-8173-C2E953ADD3D3}" dt="2021-11-23T15:24:16.728" v="4624" actId="404"/>
        <pc:sldMkLst>
          <pc:docMk/>
          <pc:sldMk cId="1352006402" sldId="321"/>
        </pc:sldMkLst>
        <pc:spChg chg="mod">
          <ac:chgData name="Zane Indzere" userId="65bae368-3132-4b89-a447-501dbaa73539" providerId="ADAL" clId="{30151F7B-D645-4CB7-8173-C2E953ADD3D3}" dt="2021-11-23T15:24:16.728" v="4624" actId="404"/>
          <ac:spMkLst>
            <pc:docMk/>
            <pc:sldMk cId="1352006402" sldId="321"/>
            <ac:spMk id="3" creationId="{00000000-0000-0000-0000-000000000000}"/>
          </ac:spMkLst>
        </pc:spChg>
        <pc:graphicFrameChg chg="mod modGraphic">
          <ac:chgData name="Zane Indzere" userId="65bae368-3132-4b89-a447-501dbaa73539" providerId="ADAL" clId="{30151F7B-D645-4CB7-8173-C2E953ADD3D3}" dt="2021-11-23T15:23:10.970" v="4565" actId="20577"/>
          <ac:graphicFrameMkLst>
            <pc:docMk/>
            <pc:sldMk cId="1352006402" sldId="321"/>
            <ac:graphicFrameMk id="5" creationId="{00000000-0000-0000-0000-000000000000}"/>
          </ac:graphicFrameMkLst>
        </pc:graphicFrameChg>
      </pc:sldChg>
      <pc:sldChg chg="modSp new mod">
        <pc:chgData name="Zane Indzere" userId="65bae368-3132-4b89-a447-501dbaa73539" providerId="ADAL" clId="{30151F7B-D645-4CB7-8173-C2E953ADD3D3}" dt="2021-09-16T14:15:35.597" v="11" actId="20577"/>
        <pc:sldMkLst>
          <pc:docMk/>
          <pc:sldMk cId="2903893820" sldId="324"/>
        </pc:sldMkLst>
        <pc:spChg chg="mod">
          <ac:chgData name="Zane Indzere" userId="65bae368-3132-4b89-a447-501dbaa73539" providerId="ADAL" clId="{30151F7B-D645-4CB7-8173-C2E953ADD3D3}" dt="2021-09-16T14:15:35.597" v="11" actId="20577"/>
          <ac:spMkLst>
            <pc:docMk/>
            <pc:sldMk cId="2903893820" sldId="324"/>
            <ac:spMk id="2" creationId="{E08FA043-2773-4782-82BE-EA8D23D3EC05}"/>
          </ac:spMkLst>
        </pc:spChg>
        <pc:spChg chg="mod">
          <ac:chgData name="Zane Indzere" userId="65bae368-3132-4b89-a447-501dbaa73539" providerId="ADAL" clId="{30151F7B-D645-4CB7-8173-C2E953ADD3D3}" dt="2021-09-16T14:15:25.901" v="2" actId="1076"/>
          <ac:spMkLst>
            <pc:docMk/>
            <pc:sldMk cId="2903893820" sldId="324"/>
            <ac:spMk id="4" creationId="{BB8CCDF6-0CD6-47C4-B6EB-7D62AAF44D03}"/>
          </ac:spMkLst>
        </pc:spChg>
      </pc:sldChg>
      <pc:sldChg chg="modSp new mod">
        <pc:chgData name="Zane Indzere" userId="65bae368-3132-4b89-a447-501dbaa73539" providerId="ADAL" clId="{30151F7B-D645-4CB7-8173-C2E953ADD3D3}" dt="2021-09-16T14:15:51.453" v="45" actId="20577"/>
        <pc:sldMkLst>
          <pc:docMk/>
          <pc:sldMk cId="2033296862" sldId="325"/>
        </pc:sldMkLst>
        <pc:spChg chg="mod">
          <ac:chgData name="Zane Indzere" userId="65bae368-3132-4b89-a447-501dbaa73539" providerId="ADAL" clId="{30151F7B-D645-4CB7-8173-C2E953ADD3D3}" dt="2021-09-16T14:15:51.453" v="45" actId="20577"/>
          <ac:spMkLst>
            <pc:docMk/>
            <pc:sldMk cId="2033296862" sldId="325"/>
            <ac:spMk id="2" creationId="{272CDA40-0E16-4FEB-A006-6E425333D48E}"/>
          </ac:spMkLst>
        </pc:spChg>
        <pc:spChg chg="mod">
          <ac:chgData name="Zane Indzere" userId="65bae368-3132-4b89-a447-501dbaa73539" providerId="ADAL" clId="{30151F7B-D645-4CB7-8173-C2E953ADD3D3}" dt="2021-09-16T14:15:44" v="33" actId="1036"/>
          <ac:spMkLst>
            <pc:docMk/>
            <pc:sldMk cId="2033296862" sldId="325"/>
            <ac:spMk id="4" creationId="{B0EAD9E6-DBA0-438C-8B3A-15D3CCFE5CAB}"/>
          </ac:spMkLst>
        </pc:spChg>
      </pc:sldChg>
      <pc:sldChg chg="modSp add mod ord">
        <pc:chgData name="Zane Indzere" userId="65bae368-3132-4b89-a447-501dbaa73539" providerId="ADAL" clId="{30151F7B-D645-4CB7-8173-C2E953ADD3D3}" dt="2021-09-16T14:16:09.638" v="67"/>
        <pc:sldMkLst>
          <pc:docMk/>
          <pc:sldMk cId="2589600048" sldId="326"/>
        </pc:sldMkLst>
        <pc:spChg chg="mod">
          <ac:chgData name="Zane Indzere" userId="65bae368-3132-4b89-a447-501dbaa73539" providerId="ADAL" clId="{30151F7B-D645-4CB7-8173-C2E953ADD3D3}" dt="2021-09-16T14:16:05.676" v="65" actId="20577"/>
          <ac:spMkLst>
            <pc:docMk/>
            <pc:sldMk cId="2589600048" sldId="326"/>
            <ac:spMk id="2" creationId="{272CDA40-0E16-4FEB-A006-6E425333D48E}"/>
          </ac:spMkLst>
        </pc:spChg>
      </pc:sldChg>
      <pc:sldChg chg="modSp mod">
        <pc:chgData name="Zane Indzere" userId="65bae368-3132-4b89-a447-501dbaa73539" providerId="ADAL" clId="{30151F7B-D645-4CB7-8173-C2E953ADD3D3}" dt="2021-09-23T16:55:29.077" v="696" actId="6549"/>
        <pc:sldMkLst>
          <pc:docMk/>
          <pc:sldMk cId="3404399023" sldId="328"/>
        </pc:sldMkLst>
        <pc:spChg chg="mod">
          <ac:chgData name="Zane Indzere" userId="65bae368-3132-4b89-a447-501dbaa73539" providerId="ADAL" clId="{30151F7B-D645-4CB7-8173-C2E953ADD3D3}" dt="2021-09-23T16:55:29.077" v="696" actId="6549"/>
          <ac:spMkLst>
            <pc:docMk/>
            <pc:sldMk cId="3404399023" sldId="328"/>
            <ac:spMk id="3" creationId="{00000000-0000-0000-0000-000000000000}"/>
          </ac:spMkLst>
        </pc:spChg>
      </pc:sldChg>
      <pc:sldChg chg="del">
        <pc:chgData name="Zane Indzere" userId="65bae368-3132-4b89-a447-501dbaa73539" providerId="ADAL" clId="{30151F7B-D645-4CB7-8173-C2E953ADD3D3}" dt="2021-09-23T16:45:15.652" v="68" actId="47"/>
        <pc:sldMkLst>
          <pc:docMk/>
          <pc:sldMk cId="915707483" sldId="329"/>
        </pc:sldMkLst>
      </pc:sldChg>
      <pc:sldChg chg="modSp new mod">
        <pc:chgData name="Zane Indzere" userId="65bae368-3132-4b89-a447-501dbaa73539" providerId="ADAL" clId="{30151F7B-D645-4CB7-8173-C2E953ADD3D3}" dt="2021-10-01T14:27:32.513" v="754" actId="20577"/>
        <pc:sldMkLst>
          <pc:docMk/>
          <pc:sldMk cId="3311586497" sldId="332"/>
        </pc:sldMkLst>
        <pc:spChg chg="mod">
          <ac:chgData name="Zane Indzere" userId="65bae368-3132-4b89-a447-501dbaa73539" providerId="ADAL" clId="{30151F7B-D645-4CB7-8173-C2E953ADD3D3}" dt="2021-10-01T14:26:54.442" v="722" actId="20577"/>
          <ac:spMkLst>
            <pc:docMk/>
            <pc:sldMk cId="3311586497" sldId="332"/>
            <ac:spMk id="2" creationId="{07121019-0BCA-4E7F-87FC-4E45807390C3}"/>
          </ac:spMkLst>
        </pc:spChg>
        <pc:spChg chg="mod">
          <ac:chgData name="Zane Indzere" userId="65bae368-3132-4b89-a447-501dbaa73539" providerId="ADAL" clId="{30151F7B-D645-4CB7-8173-C2E953ADD3D3}" dt="2021-10-01T14:27:32.513" v="754" actId="20577"/>
          <ac:spMkLst>
            <pc:docMk/>
            <pc:sldMk cId="3311586497" sldId="332"/>
            <ac:spMk id="3" creationId="{11CFD78F-4BBE-454B-BE57-8173F584A370}"/>
          </ac:spMkLst>
        </pc:spChg>
      </pc:sldChg>
      <pc:sldChg chg="addSp modSp new mod">
        <pc:chgData name="Zane Indzere" userId="65bae368-3132-4b89-a447-501dbaa73539" providerId="ADAL" clId="{30151F7B-D645-4CB7-8173-C2E953ADD3D3}" dt="2021-10-22T19:57:39.681" v="2478" actId="1076"/>
        <pc:sldMkLst>
          <pc:docMk/>
          <pc:sldMk cId="710672605" sldId="339"/>
        </pc:sldMkLst>
        <pc:spChg chg="mod">
          <ac:chgData name="Zane Indzere" userId="65bae368-3132-4b89-a447-501dbaa73539" providerId="ADAL" clId="{30151F7B-D645-4CB7-8173-C2E953ADD3D3}" dt="2021-10-22T19:57:21.987" v="2476" actId="113"/>
          <ac:spMkLst>
            <pc:docMk/>
            <pc:sldMk cId="710672605" sldId="339"/>
            <ac:spMk id="3" creationId="{5A64754F-BF79-4D6F-AD86-597691E3F44F}"/>
          </ac:spMkLst>
        </pc:spChg>
        <pc:spChg chg="add mod">
          <ac:chgData name="Zane Indzere" userId="65bae368-3132-4b89-a447-501dbaa73539" providerId="ADAL" clId="{30151F7B-D645-4CB7-8173-C2E953ADD3D3}" dt="2021-10-22T19:57:39.681" v="2478" actId="1076"/>
          <ac:spMkLst>
            <pc:docMk/>
            <pc:sldMk cId="710672605" sldId="339"/>
            <ac:spMk id="6" creationId="{22BE37BD-1C38-4EE4-88E2-5845FFA8710C}"/>
          </ac:spMkLst>
        </pc:spChg>
      </pc:sldChg>
      <pc:sldChg chg="addSp modSp new mod">
        <pc:chgData name="Zane Indzere" userId="65bae368-3132-4b89-a447-501dbaa73539" providerId="ADAL" clId="{30151F7B-D645-4CB7-8173-C2E953ADD3D3}" dt="2021-11-23T13:10:43.035" v="4365" actId="1035"/>
        <pc:sldMkLst>
          <pc:docMk/>
          <pc:sldMk cId="3532501635" sldId="340"/>
        </pc:sldMkLst>
        <pc:spChg chg="mod">
          <ac:chgData name="Zane Indzere" userId="65bae368-3132-4b89-a447-501dbaa73539" providerId="ADAL" clId="{30151F7B-D645-4CB7-8173-C2E953ADD3D3}" dt="2021-11-01T14:13:44.182" v="3031" actId="20577"/>
          <ac:spMkLst>
            <pc:docMk/>
            <pc:sldMk cId="3532501635" sldId="340"/>
            <ac:spMk id="3" creationId="{7D2118C5-DA4A-4F26-AF76-9648D4A92D5D}"/>
          </ac:spMkLst>
        </pc:spChg>
        <pc:spChg chg="add mod">
          <ac:chgData name="Zane Indzere" userId="65bae368-3132-4b89-a447-501dbaa73539" providerId="ADAL" clId="{30151F7B-D645-4CB7-8173-C2E953ADD3D3}" dt="2021-10-22T20:00:20.071" v="2486" actId="1076"/>
          <ac:spMkLst>
            <pc:docMk/>
            <pc:sldMk cId="3532501635" sldId="340"/>
            <ac:spMk id="6" creationId="{93E7F018-4A4A-4A90-B62F-F505218A7FED}"/>
          </ac:spMkLst>
        </pc:spChg>
        <pc:spChg chg="add mod">
          <ac:chgData name="Zane Indzere" userId="65bae368-3132-4b89-a447-501dbaa73539" providerId="ADAL" clId="{30151F7B-D645-4CB7-8173-C2E953ADD3D3}" dt="2021-11-23T13:10:31.634" v="4358" actId="1076"/>
          <ac:spMkLst>
            <pc:docMk/>
            <pc:sldMk cId="3532501635" sldId="340"/>
            <ac:spMk id="10" creationId="{5DE2653D-2DC4-463C-9708-640548CBD8D7}"/>
          </ac:spMkLst>
        </pc:spChg>
        <pc:picChg chg="add mod">
          <ac:chgData name="Zane Indzere" userId="65bae368-3132-4b89-a447-501dbaa73539" providerId="ADAL" clId="{30151F7B-D645-4CB7-8173-C2E953ADD3D3}" dt="2021-11-23T13:10:43.035" v="4365" actId="1035"/>
          <ac:picMkLst>
            <pc:docMk/>
            <pc:sldMk cId="3532501635" sldId="340"/>
            <ac:picMk id="8" creationId="{03A868AB-12BD-489F-8B0E-F668AE055DC3}"/>
          </ac:picMkLst>
        </pc:picChg>
      </pc:sldChg>
      <pc:sldChg chg="addSp delSp modSp new mod">
        <pc:chgData name="Zane Indzere" userId="65bae368-3132-4b89-a447-501dbaa73539" providerId="ADAL" clId="{30151F7B-D645-4CB7-8173-C2E953ADD3D3}" dt="2021-11-01T14:19:57.743" v="3033" actId="1076"/>
        <pc:sldMkLst>
          <pc:docMk/>
          <pc:sldMk cId="1631715993" sldId="341"/>
        </pc:sldMkLst>
        <pc:spChg chg="del">
          <ac:chgData name="Zane Indzere" userId="65bae368-3132-4b89-a447-501dbaa73539" providerId="ADAL" clId="{30151F7B-D645-4CB7-8173-C2E953ADD3D3}" dt="2021-10-24T10:08:53.214" v="2706" actId="22"/>
          <ac:spMkLst>
            <pc:docMk/>
            <pc:sldMk cId="1631715993" sldId="341"/>
            <ac:spMk id="3" creationId="{353F41DA-4F5F-4A1A-AE8A-101CF8613E58}"/>
          </ac:spMkLst>
        </pc:spChg>
        <pc:spChg chg="add del mod">
          <ac:chgData name="Zane Indzere" userId="65bae368-3132-4b89-a447-501dbaa73539" providerId="ADAL" clId="{30151F7B-D645-4CB7-8173-C2E953ADD3D3}" dt="2021-10-24T10:09:14.955" v="2710"/>
          <ac:spMkLst>
            <pc:docMk/>
            <pc:sldMk cId="1631715993" sldId="341"/>
            <ac:spMk id="8" creationId="{37D453ED-5818-4887-940E-ABFF3971593B}"/>
          </ac:spMkLst>
        </pc:spChg>
        <pc:spChg chg="add mod">
          <ac:chgData name="Zane Indzere" userId="65bae368-3132-4b89-a447-501dbaa73539" providerId="ADAL" clId="{30151F7B-D645-4CB7-8173-C2E953ADD3D3}" dt="2021-10-24T10:10:53.121" v="2720" actId="14100"/>
          <ac:spMkLst>
            <pc:docMk/>
            <pc:sldMk cId="1631715993" sldId="341"/>
            <ac:spMk id="12" creationId="{D4F72B53-0E60-450D-AAFA-64C1E5989ED1}"/>
          </ac:spMkLst>
        </pc:spChg>
        <pc:picChg chg="add del mod ord modCrop">
          <ac:chgData name="Zane Indzere" userId="65bae368-3132-4b89-a447-501dbaa73539" providerId="ADAL" clId="{30151F7B-D645-4CB7-8173-C2E953ADD3D3}" dt="2021-10-24T10:09:11.844" v="2709" actId="478"/>
          <ac:picMkLst>
            <pc:docMk/>
            <pc:sldMk cId="1631715993" sldId="341"/>
            <ac:picMk id="6" creationId="{7616C5E8-6888-4110-944B-2EA3D6C26400}"/>
          </ac:picMkLst>
        </pc:picChg>
        <pc:picChg chg="add mod modCrop">
          <ac:chgData name="Zane Indzere" userId="65bae368-3132-4b89-a447-501dbaa73539" providerId="ADAL" clId="{30151F7B-D645-4CB7-8173-C2E953ADD3D3}" dt="2021-11-01T14:19:57.743" v="3033" actId="1076"/>
          <ac:picMkLst>
            <pc:docMk/>
            <pc:sldMk cId="1631715993" sldId="341"/>
            <ac:picMk id="10" creationId="{8CEB4F87-7BB9-45DB-B6FD-4640BA513B59}"/>
          </ac:picMkLst>
        </pc:picChg>
      </pc:sldChg>
      <pc:sldChg chg="addSp delSp modSp new mod">
        <pc:chgData name="Zane Indzere" userId="65bae368-3132-4b89-a447-501dbaa73539" providerId="ADAL" clId="{30151F7B-D645-4CB7-8173-C2E953ADD3D3}" dt="2021-10-24T10:49:20.255" v="2763" actId="1076"/>
        <pc:sldMkLst>
          <pc:docMk/>
          <pc:sldMk cId="1144203703" sldId="342"/>
        </pc:sldMkLst>
        <pc:spChg chg="mod">
          <ac:chgData name="Zane Indzere" userId="65bae368-3132-4b89-a447-501dbaa73539" providerId="ADAL" clId="{30151F7B-D645-4CB7-8173-C2E953ADD3D3}" dt="2021-10-24T10:19:01.268" v="2759" actId="20577"/>
          <ac:spMkLst>
            <pc:docMk/>
            <pc:sldMk cId="1144203703" sldId="342"/>
            <ac:spMk id="2" creationId="{53909D34-01BD-41F1-B771-B0075CE8F422}"/>
          </ac:spMkLst>
        </pc:spChg>
        <pc:spChg chg="del">
          <ac:chgData name="Zane Indzere" userId="65bae368-3132-4b89-a447-501dbaa73539" providerId="ADAL" clId="{30151F7B-D645-4CB7-8173-C2E953ADD3D3}" dt="2021-10-24T10:18:44.245" v="2722"/>
          <ac:spMkLst>
            <pc:docMk/>
            <pc:sldMk cId="1144203703" sldId="342"/>
            <ac:spMk id="3" creationId="{E84719A8-2055-41A3-A8E9-7664765B383C}"/>
          </ac:spMkLst>
        </pc:spChg>
        <pc:spChg chg="add mod">
          <ac:chgData name="Zane Indzere" userId="65bae368-3132-4b89-a447-501dbaa73539" providerId="ADAL" clId="{30151F7B-D645-4CB7-8173-C2E953ADD3D3}" dt="2021-10-24T10:49:20.255" v="2763" actId="1076"/>
          <ac:spMkLst>
            <pc:docMk/>
            <pc:sldMk cId="1144203703" sldId="342"/>
            <ac:spMk id="8" creationId="{269539C9-B139-402A-8AA3-98FC45AAF39A}"/>
          </ac:spMkLst>
        </pc:spChg>
        <pc:picChg chg="add mod">
          <ac:chgData name="Zane Indzere" userId="65bae368-3132-4b89-a447-501dbaa73539" providerId="ADAL" clId="{30151F7B-D645-4CB7-8173-C2E953ADD3D3}" dt="2021-10-24T10:19:11.190" v="2761" actId="1076"/>
          <ac:picMkLst>
            <pc:docMk/>
            <pc:sldMk cId="1144203703" sldId="342"/>
            <ac:picMk id="6" creationId="{AEB1FFCC-FC81-4B36-BC68-EB7AA68DA7B5}"/>
          </ac:picMkLst>
        </pc:picChg>
      </pc:sldChg>
      <pc:sldChg chg="modSp mod">
        <pc:chgData name="Zane Indzere" userId="65bae368-3132-4b89-a447-501dbaa73539" providerId="ADAL" clId="{30151F7B-D645-4CB7-8173-C2E953ADD3D3}" dt="2021-11-23T13:14:32.784" v="4379" actId="1076"/>
        <pc:sldMkLst>
          <pc:docMk/>
          <pc:sldMk cId="1312338834" sldId="344"/>
        </pc:sldMkLst>
        <pc:spChg chg="mod">
          <ac:chgData name="Zane Indzere" userId="65bae368-3132-4b89-a447-501dbaa73539" providerId="ADAL" clId="{30151F7B-D645-4CB7-8173-C2E953ADD3D3}" dt="2021-11-23T13:14:32.784" v="4379" actId="1076"/>
          <ac:spMkLst>
            <pc:docMk/>
            <pc:sldMk cId="1312338834" sldId="344"/>
            <ac:spMk id="7" creationId="{00000000-0000-0000-0000-000000000000}"/>
          </ac:spMkLst>
        </pc:spChg>
      </pc:sldChg>
      <pc:sldChg chg="modSp mod">
        <pc:chgData name="Zane Indzere" userId="65bae368-3132-4b89-a447-501dbaa73539" providerId="ADAL" clId="{30151F7B-D645-4CB7-8173-C2E953ADD3D3}" dt="2021-11-06T23:02:29.468" v="3714" actId="1076"/>
        <pc:sldMkLst>
          <pc:docMk/>
          <pc:sldMk cId="1874165528" sldId="348"/>
        </pc:sldMkLst>
        <pc:spChg chg="mod ord">
          <ac:chgData name="Zane Indzere" userId="65bae368-3132-4b89-a447-501dbaa73539" providerId="ADAL" clId="{30151F7B-D645-4CB7-8173-C2E953ADD3D3}" dt="2021-11-06T23:02:20.133" v="3712" actId="166"/>
          <ac:spMkLst>
            <pc:docMk/>
            <pc:sldMk cId="1874165528" sldId="348"/>
            <ac:spMk id="2" creationId="{00000000-0000-0000-0000-000000000000}"/>
          </ac:spMkLst>
        </pc:spChg>
        <pc:spChg chg="mod">
          <ac:chgData name="Zane Indzere" userId="65bae368-3132-4b89-a447-501dbaa73539" providerId="ADAL" clId="{30151F7B-D645-4CB7-8173-C2E953ADD3D3}" dt="2021-11-06T23:01:51.162" v="3672" actId="113"/>
          <ac:spMkLst>
            <pc:docMk/>
            <pc:sldMk cId="1874165528" sldId="348"/>
            <ac:spMk id="6" creationId="{00000000-0000-0000-0000-000000000000}"/>
          </ac:spMkLst>
        </pc:spChg>
        <pc:picChg chg="mod">
          <ac:chgData name="Zane Indzere" userId="65bae368-3132-4b89-a447-501dbaa73539" providerId="ADAL" clId="{30151F7B-D645-4CB7-8173-C2E953ADD3D3}" dt="2021-11-06T23:02:29.468" v="3714" actId="1076"/>
          <ac:picMkLst>
            <pc:docMk/>
            <pc:sldMk cId="1874165528" sldId="348"/>
            <ac:picMk id="9" creationId="{00000000-0000-0000-0000-000000000000}"/>
          </ac:picMkLst>
        </pc:picChg>
      </pc:sldChg>
      <pc:sldChg chg="modSp new mod ord">
        <pc:chgData name="Zane Indzere" userId="65bae368-3132-4b89-a447-501dbaa73539" providerId="ADAL" clId="{30151F7B-D645-4CB7-8173-C2E953ADD3D3}" dt="2021-11-06T23:15:17.384" v="3917" actId="6549"/>
        <pc:sldMkLst>
          <pc:docMk/>
          <pc:sldMk cId="2907802428" sldId="349"/>
        </pc:sldMkLst>
        <pc:spChg chg="mod">
          <ac:chgData name="Zane Indzere" userId="65bae368-3132-4b89-a447-501dbaa73539" providerId="ADAL" clId="{30151F7B-D645-4CB7-8173-C2E953ADD3D3}" dt="2021-11-06T22:39:06.271" v="3434" actId="20577"/>
          <ac:spMkLst>
            <pc:docMk/>
            <pc:sldMk cId="2907802428" sldId="349"/>
            <ac:spMk id="2" creationId="{33E3CCBE-932A-4D63-819B-A01C3F755441}"/>
          </ac:spMkLst>
        </pc:spChg>
        <pc:spChg chg="mod">
          <ac:chgData name="Zane Indzere" userId="65bae368-3132-4b89-a447-501dbaa73539" providerId="ADAL" clId="{30151F7B-D645-4CB7-8173-C2E953ADD3D3}" dt="2021-11-06T23:15:17.384" v="3917" actId="6549"/>
          <ac:spMkLst>
            <pc:docMk/>
            <pc:sldMk cId="2907802428" sldId="349"/>
            <ac:spMk id="3" creationId="{F8465403-80CC-48FF-B1F7-0A592F1DCE07}"/>
          </ac:spMkLst>
        </pc:spChg>
      </pc:sldChg>
      <pc:sldChg chg="addSp delSp modSp new mod">
        <pc:chgData name="Zane Indzere" userId="65bae368-3132-4b89-a447-501dbaa73539" providerId="ADAL" clId="{30151F7B-D645-4CB7-8173-C2E953ADD3D3}" dt="2021-11-08T18:11:44.654" v="4354" actId="1037"/>
        <pc:sldMkLst>
          <pc:docMk/>
          <pc:sldMk cId="1454965758" sldId="350"/>
        </pc:sldMkLst>
        <pc:spChg chg="mod">
          <ac:chgData name="Zane Indzere" userId="65bae368-3132-4b89-a447-501dbaa73539" providerId="ADAL" clId="{30151F7B-D645-4CB7-8173-C2E953ADD3D3}" dt="2021-11-06T22:49:35.707" v="3631" actId="20577"/>
          <ac:spMkLst>
            <pc:docMk/>
            <pc:sldMk cId="1454965758" sldId="350"/>
            <ac:spMk id="2" creationId="{FD1C6F69-E01F-4453-9B9C-F18C89882F46}"/>
          </ac:spMkLst>
        </pc:spChg>
        <pc:spChg chg="del">
          <ac:chgData name="Zane Indzere" userId="65bae368-3132-4b89-a447-501dbaa73539" providerId="ADAL" clId="{30151F7B-D645-4CB7-8173-C2E953ADD3D3}" dt="2021-11-06T22:43:17.726" v="3438" actId="22"/>
          <ac:spMkLst>
            <pc:docMk/>
            <pc:sldMk cId="1454965758" sldId="350"/>
            <ac:spMk id="3" creationId="{CE9FFE67-249A-4EAC-B21E-53D2FDAC8AEF}"/>
          </ac:spMkLst>
        </pc:spChg>
        <pc:spChg chg="add mod">
          <ac:chgData name="Zane Indzere" userId="65bae368-3132-4b89-a447-501dbaa73539" providerId="ADAL" clId="{30151F7B-D645-4CB7-8173-C2E953ADD3D3}" dt="2021-11-06T22:50:01.595" v="3661" actId="1035"/>
          <ac:spMkLst>
            <pc:docMk/>
            <pc:sldMk cId="1454965758" sldId="350"/>
            <ac:spMk id="9" creationId="{8D68A150-91F6-4632-A9D1-24E6C399DBC6}"/>
          </ac:spMkLst>
        </pc:spChg>
        <pc:picChg chg="add mod ord modCrop">
          <ac:chgData name="Zane Indzere" userId="65bae368-3132-4b89-a447-501dbaa73539" providerId="ADAL" clId="{30151F7B-D645-4CB7-8173-C2E953ADD3D3}" dt="2021-11-08T18:11:44.654" v="4354" actId="1037"/>
          <ac:picMkLst>
            <pc:docMk/>
            <pc:sldMk cId="1454965758" sldId="350"/>
            <ac:picMk id="6" creationId="{0BDA66FA-DB51-4DAB-BDD2-A76FEFB53AF2}"/>
          </ac:picMkLst>
        </pc:picChg>
        <pc:picChg chg="add del mod modCrop">
          <ac:chgData name="Zane Indzere" userId="65bae368-3132-4b89-a447-501dbaa73539" providerId="ADAL" clId="{30151F7B-D645-4CB7-8173-C2E953ADD3D3}" dt="2021-11-08T18:11:06.698" v="4242" actId="21"/>
          <ac:picMkLst>
            <pc:docMk/>
            <pc:sldMk cId="1454965758" sldId="350"/>
            <ac:picMk id="7" creationId="{5C1C4FD6-189B-4889-B95E-FFB6293EBA71}"/>
          </ac:picMkLst>
        </pc:picChg>
        <pc:picChg chg="add del mod">
          <ac:chgData name="Zane Indzere" userId="65bae368-3132-4b89-a447-501dbaa73539" providerId="ADAL" clId="{30151F7B-D645-4CB7-8173-C2E953ADD3D3}" dt="2021-11-06T22:45:41.846" v="3469" actId="21"/>
          <ac:picMkLst>
            <pc:docMk/>
            <pc:sldMk cId="1454965758" sldId="350"/>
            <ac:picMk id="8" creationId="{8B69B288-11C4-4B83-806E-77A40FE6417A}"/>
          </ac:picMkLst>
        </pc:picChg>
      </pc:sldChg>
      <pc:sldChg chg="new del">
        <pc:chgData name="Zane Indzere" userId="65bae368-3132-4b89-a447-501dbaa73539" providerId="ADAL" clId="{30151F7B-D645-4CB7-8173-C2E953ADD3D3}" dt="2021-11-06T22:45:46.053" v="3471" actId="680"/>
        <pc:sldMkLst>
          <pc:docMk/>
          <pc:sldMk cId="1286118943" sldId="351"/>
        </pc:sldMkLst>
      </pc:sldChg>
      <pc:sldChg chg="addSp delSp modSp new mod">
        <pc:chgData name="Zane Indzere" userId="65bae368-3132-4b89-a447-501dbaa73539" providerId="ADAL" clId="{30151F7B-D645-4CB7-8173-C2E953ADD3D3}" dt="2021-11-08T18:11:30.862" v="4320" actId="1037"/>
        <pc:sldMkLst>
          <pc:docMk/>
          <pc:sldMk cId="4054187273" sldId="351"/>
        </pc:sldMkLst>
        <pc:spChg chg="mod">
          <ac:chgData name="Zane Indzere" userId="65bae368-3132-4b89-a447-501dbaa73539" providerId="ADAL" clId="{30151F7B-D645-4CB7-8173-C2E953ADD3D3}" dt="2021-11-06T22:49:43.569" v="3633" actId="20577"/>
          <ac:spMkLst>
            <pc:docMk/>
            <pc:sldMk cId="4054187273" sldId="351"/>
            <ac:spMk id="2" creationId="{E943D1F5-F554-4989-9342-2B81BCE44E28}"/>
          </ac:spMkLst>
        </pc:spChg>
        <pc:spChg chg="del">
          <ac:chgData name="Zane Indzere" userId="65bae368-3132-4b89-a447-501dbaa73539" providerId="ADAL" clId="{30151F7B-D645-4CB7-8173-C2E953ADD3D3}" dt="2021-11-06T22:45:49.034" v="3473"/>
          <ac:spMkLst>
            <pc:docMk/>
            <pc:sldMk cId="4054187273" sldId="351"/>
            <ac:spMk id="3" creationId="{15B2852C-97E2-48F8-8353-5C8ACD092572}"/>
          </ac:spMkLst>
        </pc:spChg>
        <pc:spChg chg="add mod">
          <ac:chgData name="Zane Indzere" userId="65bae368-3132-4b89-a447-501dbaa73539" providerId="ADAL" clId="{30151F7B-D645-4CB7-8173-C2E953ADD3D3}" dt="2021-11-06T22:48:53.298" v="3548" actId="14100"/>
          <ac:spMkLst>
            <pc:docMk/>
            <pc:sldMk cId="4054187273" sldId="351"/>
            <ac:spMk id="9" creationId="{93B129AB-30B4-4A37-91DA-2549158BB337}"/>
          </ac:spMkLst>
        </pc:spChg>
        <pc:spChg chg="add del mod">
          <ac:chgData name="Zane Indzere" userId="65bae368-3132-4b89-a447-501dbaa73539" providerId="ADAL" clId="{30151F7B-D645-4CB7-8173-C2E953ADD3D3}" dt="2021-11-06T22:48:45.408" v="3546" actId="478"/>
          <ac:spMkLst>
            <pc:docMk/>
            <pc:sldMk cId="4054187273" sldId="351"/>
            <ac:spMk id="13" creationId="{C9D204E2-8433-4F8C-9D61-FE4D0281DECE}"/>
          </ac:spMkLst>
        </pc:spChg>
        <pc:picChg chg="add del mod modCrop">
          <ac:chgData name="Zane Indzere" userId="65bae368-3132-4b89-a447-501dbaa73539" providerId="ADAL" clId="{30151F7B-D645-4CB7-8173-C2E953ADD3D3}" dt="2021-11-06T22:48:41.802" v="3545" actId="478"/>
          <ac:picMkLst>
            <pc:docMk/>
            <pc:sldMk cId="4054187273" sldId="351"/>
            <ac:picMk id="5" creationId="{F17A35E9-82F0-4CB6-8040-E33102F4419B}"/>
          </ac:picMkLst>
        </pc:picChg>
        <pc:picChg chg="add mod">
          <ac:chgData name="Zane Indzere" userId="65bae368-3132-4b89-a447-501dbaa73539" providerId="ADAL" clId="{30151F7B-D645-4CB7-8173-C2E953ADD3D3}" dt="2021-11-08T18:11:26.819" v="4300" actId="1038"/>
          <ac:picMkLst>
            <pc:docMk/>
            <pc:sldMk cId="4054187273" sldId="351"/>
            <ac:picMk id="7" creationId="{5363F58E-34CF-402D-92D7-D766BC2994E8}"/>
          </ac:picMkLst>
        </pc:picChg>
        <pc:picChg chg="add del mod modCrop">
          <ac:chgData name="Zane Indzere" userId="65bae368-3132-4b89-a447-501dbaa73539" providerId="ADAL" clId="{30151F7B-D645-4CB7-8173-C2E953ADD3D3}" dt="2021-11-06T22:48:39.810" v="3544" actId="478"/>
          <ac:picMkLst>
            <pc:docMk/>
            <pc:sldMk cId="4054187273" sldId="351"/>
            <ac:picMk id="7" creationId="{862226CC-7D71-46E7-B474-FFF946E04329}"/>
          </ac:picMkLst>
        </pc:picChg>
        <pc:picChg chg="add mod">
          <ac:chgData name="Zane Indzere" userId="65bae368-3132-4b89-a447-501dbaa73539" providerId="ADAL" clId="{30151F7B-D645-4CB7-8173-C2E953ADD3D3}" dt="2021-11-08T18:11:30.862" v="4320" actId="1037"/>
          <ac:picMkLst>
            <pc:docMk/>
            <pc:sldMk cId="4054187273" sldId="351"/>
            <ac:picMk id="10" creationId="{5459CFF7-CEAF-443F-B309-3B770BBEEBFE}"/>
          </ac:picMkLst>
        </pc:picChg>
        <pc:picChg chg="add del mod">
          <ac:chgData name="Zane Indzere" userId="65bae368-3132-4b89-a447-501dbaa73539" providerId="ADAL" clId="{30151F7B-D645-4CB7-8173-C2E953ADD3D3}" dt="2021-11-08T18:11:00.596" v="4240" actId="478"/>
          <ac:picMkLst>
            <pc:docMk/>
            <pc:sldMk cId="4054187273" sldId="351"/>
            <ac:picMk id="11" creationId="{3FF74433-9C17-43D2-ADF8-BAD8792DBFA8}"/>
          </ac:picMkLst>
        </pc:picChg>
      </pc:sldChg>
      <pc:sldChg chg="modSp new mod ord">
        <pc:chgData name="Zane Indzere" userId="65bae368-3132-4b89-a447-501dbaa73539" providerId="ADAL" clId="{30151F7B-D645-4CB7-8173-C2E953ADD3D3}" dt="2021-11-06T23:33:52.553" v="4239"/>
        <pc:sldMkLst>
          <pc:docMk/>
          <pc:sldMk cId="299655031" sldId="352"/>
        </pc:sldMkLst>
        <pc:spChg chg="mod">
          <ac:chgData name="Zane Indzere" userId="65bae368-3132-4b89-a447-501dbaa73539" providerId="ADAL" clId="{30151F7B-D645-4CB7-8173-C2E953ADD3D3}" dt="2021-11-06T23:33:46.117" v="4237" actId="207"/>
          <ac:spMkLst>
            <pc:docMk/>
            <pc:sldMk cId="299655031" sldId="352"/>
            <ac:spMk id="4" creationId="{1EBF5D4A-0661-437F-BAD1-EC0D15279950}"/>
          </ac:spMkLst>
        </pc:spChg>
      </pc:sldChg>
      <pc:sldChg chg="modSp new mod">
        <pc:chgData name="Zane Indzere" userId="65bae368-3132-4b89-a447-501dbaa73539" providerId="ADAL" clId="{30151F7B-D645-4CB7-8173-C2E953ADD3D3}" dt="2021-11-23T16:34:29.706" v="4924" actId="20577"/>
        <pc:sldMkLst>
          <pc:docMk/>
          <pc:sldMk cId="2475971216" sldId="354"/>
        </pc:sldMkLst>
        <pc:spChg chg="mod">
          <ac:chgData name="Zane Indzere" userId="65bae368-3132-4b89-a447-501dbaa73539" providerId="ADAL" clId="{30151F7B-D645-4CB7-8173-C2E953ADD3D3}" dt="2021-11-23T16:34:29.706" v="4924" actId="20577"/>
          <ac:spMkLst>
            <pc:docMk/>
            <pc:sldMk cId="2475971216" sldId="354"/>
            <ac:spMk id="2" creationId="{C3C61B1F-AE5D-4FB2-A1B8-7F410BF07413}"/>
          </ac:spMkLst>
        </pc:spChg>
        <pc:spChg chg="mod">
          <ac:chgData name="Zane Indzere" userId="65bae368-3132-4b89-a447-501dbaa73539" providerId="ADAL" clId="{30151F7B-D645-4CB7-8173-C2E953ADD3D3}" dt="2021-11-23T16:33:22.099" v="4920" actId="404"/>
          <ac:spMkLst>
            <pc:docMk/>
            <pc:sldMk cId="2475971216" sldId="354"/>
            <ac:spMk id="3" creationId="{1FFEBEFF-57D1-4C9F-BD09-691CCCA0776F}"/>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Darbgr&#257;mata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529129262654407"/>
          <c:y val="6.8589909178739623E-3"/>
          <c:w val="0.44878867626918445"/>
          <c:h val="0.88728445455466187"/>
        </c:manualLayout>
      </c:layout>
      <c:pieChart>
        <c:varyColors val="1"/>
        <c:ser>
          <c:idx val="0"/>
          <c:order val="0"/>
          <c:explosion val="2"/>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1786-4EA8-9437-D00360DC07AA}"/>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1786-4EA8-9437-D00360DC07AA}"/>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1786-4EA8-9437-D00360DC07AA}"/>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7-1786-4EA8-9437-D00360DC07AA}"/>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09-1786-4EA8-9437-D00360DC07AA}"/>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extLst>
              <c:ext xmlns:c16="http://schemas.microsoft.com/office/drawing/2014/chart" uri="{C3380CC4-5D6E-409C-BE32-E72D297353CC}">
                <c16:uniqueId val="{0000000B-1786-4EA8-9437-D00360DC07AA}"/>
              </c:ext>
            </c:extLst>
          </c:dPt>
          <c:dLbls>
            <c:dLbl>
              <c:idx val="0"/>
              <c:tx>
                <c:rich>
                  <a:bodyPr/>
                  <a:lstStyle/>
                  <a:p>
                    <a:r>
                      <a:rPr lang="en-US" baseline="0"/>
                      <a:t>Freshwater fish</a:t>
                    </a:r>
                    <a:r>
                      <a:rPr lang="en-US" baseline="0" dirty="0"/>
                      <a:t>
</a:t>
                    </a:r>
                    <a:fld id="{0E72CE6F-97FE-40F4-95CA-1B594EA25B35}" type="PERCENTAGE">
                      <a:rPr lang="en-US" baseline="0"/>
                      <a:pPr/>
                      <a:t>[PERCENTAGE]</a:t>
                    </a:fld>
                    <a:endParaRPr lang="en-US" baseline="0" dirty="0"/>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786-4EA8-9437-D00360DC07AA}"/>
                </c:ext>
              </c:extLst>
            </c:dLbl>
            <c:dLbl>
              <c:idx val="1"/>
              <c:layout>
                <c:manualLayout>
                  <c:x val="-8.617884176014258E-2"/>
                  <c:y val="-0.25493883988670385"/>
                </c:manualLayout>
              </c:layout>
              <c:tx>
                <c:rich>
                  <a:bodyPr/>
                  <a:lstStyle/>
                  <a:p>
                    <a:r>
                      <a:rPr lang="en-US"/>
                      <a:t>Molluscs</a:t>
                    </a:r>
                    <a:r>
                      <a:rPr lang="en-US" baseline="0" dirty="0"/>
                      <a:t>
</a:t>
                    </a:r>
                    <a:fld id="{038B44AC-3F09-4D06-B158-C2FE07D31578}" type="PERCENTAGE">
                      <a:rPr lang="en-US" baseline="0"/>
                      <a:pPr/>
                      <a:t>[PERCENTAGE]</a:t>
                    </a:fld>
                    <a:endParaRPr lang="en-US"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786-4EA8-9437-D00360DC07AA}"/>
                </c:ext>
              </c:extLst>
            </c:dLbl>
            <c:dLbl>
              <c:idx val="2"/>
              <c:tx>
                <c:rich>
                  <a:bodyPr/>
                  <a:lstStyle/>
                  <a:p>
                    <a:r>
                      <a:rPr lang="en-US"/>
                      <a:t>Crustaceans 
</a:t>
                    </a:r>
                    <a:fld id="{86C0B3D1-7814-4B7C-BCF8-CDA9A057756B}" type="PERCENTAGE">
                      <a:rPr lang="en-US"/>
                      <a:pPr/>
                      <a:t>[PERCENTAGE]</a:t>
                    </a:fld>
                    <a:endParaRPr lang="en-US"/>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786-4EA8-9437-D00360DC07AA}"/>
                </c:ext>
              </c:extLst>
            </c:dLbl>
            <c:dLbl>
              <c:idx val="3"/>
              <c:tx>
                <c:rich>
                  <a:bodyPr/>
                  <a:lstStyle/>
                  <a:p>
                    <a:r>
                      <a:rPr lang="en-US"/>
                      <a:t>Water plants</a:t>
                    </a:r>
                    <a:r>
                      <a:rPr lang="en-US" baseline="0" dirty="0"/>
                      <a:t>
</a:t>
                    </a:r>
                    <a:fld id="{51D5A0AE-266E-4AA3-909C-8E462A6EF7DB}" type="PERCENTAGE">
                      <a:rPr lang="en-US" baseline="0"/>
                      <a:pPr/>
                      <a:t>[PERCENTAGE]</a:t>
                    </a:fld>
                    <a:endParaRPr lang="en-US" baseline="0" dirty="0"/>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1786-4EA8-9437-D00360DC07AA}"/>
                </c:ext>
              </c:extLst>
            </c:dLbl>
            <c:dLbl>
              <c:idx val="4"/>
              <c:layout>
                <c:manualLayout>
                  <c:x val="9.7605061185227868E-2"/>
                  <c:y val="6.8910816276134865E-2"/>
                </c:manualLayout>
              </c:layout>
              <c:tx>
                <c:rich>
                  <a:bodyPr/>
                  <a:lstStyle/>
                  <a:p>
                    <a:r>
                      <a:rPr lang="en-US"/>
                      <a:t>Migratory fish</a:t>
                    </a:r>
                    <a:r>
                      <a:rPr lang="en-US" baseline="0" dirty="0"/>
                      <a:t>
</a:t>
                    </a:r>
                    <a:fld id="{51F1EA52-A433-46DF-A5EC-A13B9FEE754B}" type="PERCENTAGE">
                      <a:rPr lang="en-US" baseline="0"/>
                      <a:pPr/>
                      <a:t>[PERCENTAGE]</a:t>
                    </a:fld>
                    <a:endParaRPr lang="en-US" baseline="0" dirty="0"/>
                  </a:p>
                </c:rich>
              </c:tx>
              <c:dLblPos val="bestFit"/>
              <c:showLegendKey val="0"/>
              <c:showVal val="0"/>
              <c:showCatName val="1"/>
              <c:showSerName val="0"/>
              <c:showPercent val="1"/>
              <c:showBubbleSize val="0"/>
              <c:extLst>
                <c:ext xmlns:c15="http://schemas.microsoft.com/office/drawing/2012/chart" uri="{CE6537A1-D6FC-4f65-9D91-7224C49458BB}">
                  <c15:layout>
                    <c:manualLayout>
                      <c:w val="0.15027744908694424"/>
                      <c:h val="0.26253864825282019"/>
                    </c:manualLayout>
                  </c15:layout>
                  <c15:dlblFieldTable/>
                  <c15:showDataLabelsRange val="0"/>
                </c:ext>
                <c:ext xmlns:c16="http://schemas.microsoft.com/office/drawing/2014/chart" uri="{C3380CC4-5D6E-409C-BE32-E72D297353CC}">
                  <c16:uniqueId val="{00000009-1786-4EA8-9437-D00360DC07AA}"/>
                </c:ext>
              </c:extLst>
            </c:dLbl>
            <c:dLbl>
              <c:idx val="5"/>
              <c:tx>
                <c:rich>
                  <a:bodyPr/>
                  <a:lstStyle/>
                  <a:p>
                    <a:r>
                      <a:rPr lang="en-US"/>
                      <a:t>Other</a:t>
                    </a:r>
                    <a:r>
                      <a:rPr lang="en-US" baseline="0" dirty="0"/>
                      <a:t>
</a:t>
                    </a:r>
                    <a:fld id="{9B4F81E8-8335-48EB-B342-27A135245D95}" type="PERCENTAGE">
                      <a:rPr lang="en-US" baseline="0"/>
                      <a:pPr/>
                      <a:t>[PERCENTAGE]</a:t>
                    </a:fld>
                    <a:endParaRPr lang="en-US" baseline="0" dirty="0"/>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1786-4EA8-9437-D00360DC07AA}"/>
                </c:ext>
              </c:extLst>
            </c:dLbl>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Lapa1!$C$15:$C$20</c:f>
              <c:strCache>
                <c:ptCount val="6"/>
                <c:pt idx="0">
                  <c:v>Saldūdens zivis</c:v>
                </c:pt>
                <c:pt idx="1">
                  <c:v>Gliemji</c:v>
                </c:pt>
                <c:pt idx="2">
                  <c:v>Vēžveidīgie</c:v>
                </c:pt>
                <c:pt idx="3">
                  <c:v>Jūras augi</c:v>
                </c:pt>
                <c:pt idx="4">
                  <c:v>Diadromās zivis (ceļotājzivju sugas)</c:v>
                </c:pt>
                <c:pt idx="5">
                  <c:v>Citi</c:v>
                </c:pt>
              </c:strCache>
            </c:strRef>
          </c:cat>
          <c:val>
            <c:numRef>
              <c:f>Lapa1!$D$15:$D$20</c:f>
              <c:numCache>
                <c:formatCode>General</c:formatCode>
                <c:ptCount val="6"/>
                <c:pt idx="0">
                  <c:v>37.69</c:v>
                </c:pt>
                <c:pt idx="1">
                  <c:v>10.149999999999999</c:v>
                </c:pt>
                <c:pt idx="2">
                  <c:v>4.92</c:v>
                </c:pt>
                <c:pt idx="3">
                  <c:v>27.72</c:v>
                </c:pt>
                <c:pt idx="4">
                  <c:v>3.11</c:v>
                </c:pt>
                <c:pt idx="5">
                  <c:v>16.399999999999999</c:v>
                </c:pt>
              </c:numCache>
            </c:numRef>
          </c:val>
          <c:extLst>
            <c:ext xmlns:c16="http://schemas.microsoft.com/office/drawing/2014/chart" uri="{C3380CC4-5D6E-409C-BE32-E72D297353CC}">
              <c16:uniqueId val="{0000000C-1786-4EA8-9437-D00360DC07AA}"/>
            </c:ext>
          </c:extLst>
        </c:ser>
        <c:dLbls>
          <c:dLblPos val="inEnd"/>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472792990744705"/>
          <c:y val="0"/>
          <c:w val="0.63780410933742993"/>
          <c:h val="1"/>
        </c:manualLayout>
      </c:layout>
      <c:doughnutChart>
        <c:varyColors val="1"/>
        <c:ser>
          <c:idx val="0"/>
          <c:order val="0"/>
          <c:tx>
            <c:strRef>
              <c:f>Sheet1!$B$1</c:f>
              <c:strCache>
                <c:ptCount val="1"/>
                <c:pt idx="0">
                  <c:v>Column1</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E29C-4433-B013-6C5AABBC572D}"/>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E29C-4433-B013-6C5AABBC572D}"/>
              </c:ext>
            </c:extLst>
          </c:dPt>
          <c:dLbls>
            <c:dLbl>
              <c:idx val="0"/>
              <c:layout>
                <c:manualLayout>
                  <c:x val="9.7970638508208027E-3"/>
                  <c:y val="3.7313185076194987E-2"/>
                </c:manualLayout>
              </c:layout>
              <c:showLegendKey val="0"/>
              <c:showVal val="1"/>
              <c:showCatName val="1"/>
              <c:showSerName val="0"/>
              <c:showPercent val="0"/>
              <c:showBubbleSize val="0"/>
              <c:extLst>
                <c:ext xmlns:c15="http://schemas.microsoft.com/office/drawing/2012/chart" uri="{CE6537A1-D6FC-4f65-9D91-7224C49458BB}">
                  <c15:layout>
                    <c:manualLayout>
                      <c:w val="0.25005790489018126"/>
                      <c:h val="0.17518471422913609"/>
                    </c:manualLayout>
                  </c15:layout>
                </c:ext>
                <c:ext xmlns:c16="http://schemas.microsoft.com/office/drawing/2014/chart" uri="{C3380CC4-5D6E-409C-BE32-E72D297353CC}">
                  <c16:uniqueId val="{00000001-E29C-4433-B013-6C5AABBC572D}"/>
                </c:ext>
              </c:extLst>
            </c:dLbl>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Mariculture</c:v>
                </c:pt>
                <c:pt idx="1">
                  <c:v>On land aquaculture</c:v>
                </c:pt>
              </c:strCache>
            </c:strRef>
          </c:cat>
          <c:val>
            <c:numRef>
              <c:f>Sheet1!$B$2:$B$3</c:f>
              <c:numCache>
                <c:formatCode>0%</c:formatCode>
                <c:ptCount val="2"/>
                <c:pt idx="0">
                  <c:v>0.45</c:v>
                </c:pt>
                <c:pt idx="1">
                  <c:v>0.55000000000000004</c:v>
                </c:pt>
              </c:numCache>
            </c:numRef>
          </c:val>
          <c:extLst>
            <c:ext xmlns:c16="http://schemas.microsoft.com/office/drawing/2014/chart" uri="{C3380CC4-5D6E-409C-BE32-E72D297353CC}">
              <c16:uniqueId val="{00000000-BC9C-4FAF-BE36-47D7CF35FCE3}"/>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sz="1800" b="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F0F04F-6BAB-4625-8A28-7B5B52AB8E93}" type="doc">
      <dgm:prSet loTypeId="urn:microsoft.com/office/officeart/2009/layout/CirclePictureHierarchy" loCatId="hierarchy" qsTypeId="urn:microsoft.com/office/officeart/2005/8/quickstyle/simple1" qsCatId="simple" csTypeId="urn:microsoft.com/office/officeart/2005/8/colors/accent1_2" csCatId="accent1" phldr="1"/>
      <dgm:spPr/>
      <dgm:t>
        <a:bodyPr/>
        <a:lstStyle/>
        <a:p>
          <a:endParaRPr lang="en-US"/>
        </a:p>
      </dgm:t>
    </dgm:pt>
    <dgm:pt modelId="{5E4D391F-FBBF-47C5-899E-AE6002D96E0B}">
      <dgm:prSet phldrT="[Text]" custT="1"/>
      <dgm:spPr/>
      <dgm:t>
        <a:bodyPr/>
        <a:lstStyle/>
        <a:p>
          <a:pPr algn="ctr"/>
          <a:r>
            <a:rPr lang="en-GB" sz="2100" b="0" noProof="0" dirty="0">
              <a:solidFill>
                <a:srgbClr val="76B82A"/>
              </a:solidFill>
            </a:rPr>
            <a:t>Primary </a:t>
          </a:r>
          <a:r>
            <a:rPr lang="en-GB" sz="2100" b="0" noProof="0" dirty="0" err="1">
              <a:solidFill>
                <a:srgbClr val="76B82A"/>
              </a:solidFill>
            </a:rPr>
            <a:t>bioresources</a:t>
          </a:r>
          <a:endParaRPr lang="en-GB" sz="2100" b="0" noProof="0" dirty="0">
            <a:solidFill>
              <a:srgbClr val="76B82A"/>
            </a:solidFill>
          </a:endParaRPr>
        </a:p>
      </dgm:t>
    </dgm:pt>
    <dgm:pt modelId="{10C6C1C9-6EC9-49A3-82F0-34FF27D31CF2}" type="parTrans" cxnId="{BB332E69-CBC5-4277-8221-D113F181C90D}">
      <dgm:prSet/>
      <dgm:spPr/>
      <dgm:t>
        <a:bodyPr/>
        <a:lstStyle/>
        <a:p>
          <a:endParaRPr lang="en-US" sz="2100"/>
        </a:p>
      </dgm:t>
    </dgm:pt>
    <dgm:pt modelId="{D95F396F-78DC-46D3-AAB2-FBB79CB9D77C}" type="sibTrans" cxnId="{BB332E69-CBC5-4277-8221-D113F181C90D}">
      <dgm:prSet/>
      <dgm:spPr/>
      <dgm:t>
        <a:bodyPr/>
        <a:lstStyle/>
        <a:p>
          <a:endParaRPr lang="en-US" sz="2100"/>
        </a:p>
      </dgm:t>
    </dgm:pt>
    <dgm:pt modelId="{A7B35616-DB84-45A1-B8EF-6DDC3D52D595}">
      <dgm:prSet phldrT="[Text]" custT="1"/>
      <dgm:spPr/>
      <dgm:t>
        <a:bodyPr/>
        <a:lstStyle/>
        <a:p>
          <a:pPr algn="ctr"/>
          <a:r>
            <a:rPr lang="lv-LV" sz="2100" dirty="0">
              <a:solidFill>
                <a:srgbClr val="76B82A"/>
              </a:solidFill>
            </a:rPr>
            <a:t>Forestry</a:t>
          </a:r>
          <a:endParaRPr lang="en-US" sz="2100" dirty="0">
            <a:solidFill>
              <a:srgbClr val="76B82A"/>
            </a:solidFill>
          </a:endParaRPr>
        </a:p>
      </dgm:t>
    </dgm:pt>
    <dgm:pt modelId="{978C0A15-1E0F-4A01-9115-1937916D25F5}" type="parTrans" cxnId="{EC2E89C1-607B-4C3A-BEF8-6791D0BD79F9}">
      <dgm:prSet/>
      <dgm:spPr/>
      <dgm:t>
        <a:bodyPr/>
        <a:lstStyle/>
        <a:p>
          <a:endParaRPr lang="en-US" sz="2100"/>
        </a:p>
      </dgm:t>
    </dgm:pt>
    <dgm:pt modelId="{3F98F30B-4EA7-43AF-AAE2-4581203AEBD7}" type="sibTrans" cxnId="{EC2E89C1-607B-4C3A-BEF8-6791D0BD79F9}">
      <dgm:prSet/>
      <dgm:spPr/>
      <dgm:t>
        <a:bodyPr/>
        <a:lstStyle/>
        <a:p>
          <a:endParaRPr lang="en-US" sz="2100"/>
        </a:p>
      </dgm:t>
    </dgm:pt>
    <dgm:pt modelId="{6E4B7E26-6E78-4B68-A290-0AE77EDB37EC}">
      <dgm:prSet phldrT="[Text]" custT="1"/>
      <dgm:spPr/>
      <dgm:t>
        <a:bodyPr/>
        <a:lstStyle/>
        <a:p>
          <a:pPr algn="ctr"/>
          <a:r>
            <a:rPr lang="lv-LV" sz="2100" dirty="0">
              <a:solidFill>
                <a:srgbClr val="76B82A"/>
              </a:solidFill>
            </a:rPr>
            <a:t>Agriculture</a:t>
          </a:r>
          <a:endParaRPr lang="en-US" sz="2100" dirty="0">
            <a:solidFill>
              <a:srgbClr val="76B82A"/>
            </a:solidFill>
          </a:endParaRPr>
        </a:p>
      </dgm:t>
    </dgm:pt>
    <dgm:pt modelId="{AC29DFFB-1595-4291-8764-4979BFFB57F1}" type="parTrans" cxnId="{D11A81F9-5682-417F-8CFD-16479FD64522}">
      <dgm:prSet/>
      <dgm:spPr/>
      <dgm:t>
        <a:bodyPr/>
        <a:lstStyle/>
        <a:p>
          <a:endParaRPr lang="en-US" sz="2100"/>
        </a:p>
      </dgm:t>
    </dgm:pt>
    <dgm:pt modelId="{44C16D43-87FF-46EB-851F-33E823DC93B9}" type="sibTrans" cxnId="{D11A81F9-5682-417F-8CFD-16479FD64522}">
      <dgm:prSet/>
      <dgm:spPr/>
      <dgm:t>
        <a:bodyPr/>
        <a:lstStyle/>
        <a:p>
          <a:endParaRPr lang="en-US" sz="2100"/>
        </a:p>
      </dgm:t>
    </dgm:pt>
    <dgm:pt modelId="{508D3077-8F4A-4C56-A1E6-AAF616A8FFFF}">
      <dgm:prSet phldrT="[Text]" custT="1"/>
      <dgm:spPr/>
      <dgm:t>
        <a:bodyPr/>
        <a:lstStyle/>
        <a:p>
          <a:pPr algn="ctr"/>
          <a:r>
            <a:rPr lang="lv-LV" sz="2100" dirty="0">
              <a:solidFill>
                <a:srgbClr val="76B82A"/>
              </a:solidFill>
            </a:rPr>
            <a:t>Fisheries</a:t>
          </a:r>
          <a:endParaRPr lang="en-US" sz="2100" dirty="0">
            <a:solidFill>
              <a:srgbClr val="76B82A"/>
            </a:solidFill>
          </a:endParaRPr>
        </a:p>
      </dgm:t>
    </dgm:pt>
    <dgm:pt modelId="{75E9C119-CCF8-4322-A8AC-F15D2E6087B1}" type="parTrans" cxnId="{1E1E8370-7AFC-4FD2-83C2-91418575B987}">
      <dgm:prSet/>
      <dgm:spPr/>
      <dgm:t>
        <a:bodyPr/>
        <a:lstStyle/>
        <a:p>
          <a:endParaRPr lang="en-US" sz="2100"/>
        </a:p>
      </dgm:t>
    </dgm:pt>
    <dgm:pt modelId="{6CA61AE6-EFE1-4B55-AF0F-7BED06B945B6}" type="sibTrans" cxnId="{1E1E8370-7AFC-4FD2-83C2-91418575B987}">
      <dgm:prSet/>
      <dgm:spPr/>
      <dgm:t>
        <a:bodyPr/>
        <a:lstStyle/>
        <a:p>
          <a:endParaRPr lang="en-US" sz="2100"/>
        </a:p>
      </dgm:t>
    </dgm:pt>
    <dgm:pt modelId="{DBA5B194-4124-4742-8641-991A3782341E}" type="pres">
      <dgm:prSet presAssocID="{65F0F04F-6BAB-4625-8A28-7B5B52AB8E93}" presName="hierChild1" presStyleCnt="0">
        <dgm:presLayoutVars>
          <dgm:chPref val="1"/>
          <dgm:dir/>
          <dgm:animOne val="branch"/>
          <dgm:animLvl val="lvl"/>
          <dgm:resizeHandles/>
        </dgm:presLayoutVars>
      </dgm:prSet>
      <dgm:spPr/>
    </dgm:pt>
    <dgm:pt modelId="{8CB8EFE3-8389-4D55-B42E-4B6B2A6E1178}" type="pres">
      <dgm:prSet presAssocID="{5E4D391F-FBBF-47C5-899E-AE6002D96E0B}" presName="hierRoot1" presStyleCnt="0"/>
      <dgm:spPr/>
    </dgm:pt>
    <dgm:pt modelId="{773AEF46-A7B8-47E1-981C-4DA5A7191DCE}" type="pres">
      <dgm:prSet presAssocID="{5E4D391F-FBBF-47C5-899E-AE6002D96E0B}" presName="composite" presStyleCnt="0"/>
      <dgm:spPr/>
    </dgm:pt>
    <dgm:pt modelId="{D06BC3A1-79AE-4E19-AF8D-ACEDC3F7C595}" type="pres">
      <dgm:prSet presAssocID="{5E4D391F-FBBF-47C5-899E-AE6002D96E0B}" presName="image" presStyleLbl="node0" presStyleIdx="0" presStyleCnt="1" custScaleX="220691" custScaleY="99933" custLinFactNeighborX="4777" custLinFactNeighborY="595"/>
      <dgm:spPr>
        <a:solidFill>
          <a:schemeClr val="bg1"/>
        </a:solidFill>
      </dgm:spPr>
    </dgm:pt>
    <dgm:pt modelId="{6FE285B4-B539-4837-8048-917D3016B49A}" type="pres">
      <dgm:prSet presAssocID="{5E4D391F-FBBF-47C5-899E-AE6002D96E0B}" presName="text" presStyleLbl="revTx" presStyleIdx="0" presStyleCnt="4" custScaleX="244146" custScaleY="133461" custLinFactNeighborX="-78456" custLinFactNeighborY="-6958">
        <dgm:presLayoutVars>
          <dgm:chPref val="3"/>
        </dgm:presLayoutVars>
      </dgm:prSet>
      <dgm:spPr/>
    </dgm:pt>
    <dgm:pt modelId="{F77197E6-F18B-402D-969D-65D9520899F9}" type="pres">
      <dgm:prSet presAssocID="{5E4D391F-FBBF-47C5-899E-AE6002D96E0B}" presName="hierChild2" presStyleCnt="0"/>
      <dgm:spPr/>
    </dgm:pt>
    <dgm:pt modelId="{FEDE8F60-2E7E-4AA0-970A-7B74FDF8FE71}" type="pres">
      <dgm:prSet presAssocID="{978C0A15-1E0F-4A01-9115-1937916D25F5}" presName="Name10" presStyleLbl="parChTrans1D2" presStyleIdx="0" presStyleCnt="3"/>
      <dgm:spPr/>
    </dgm:pt>
    <dgm:pt modelId="{9C8B3569-1922-421A-9B38-B3EAF881468F}" type="pres">
      <dgm:prSet presAssocID="{A7B35616-DB84-45A1-B8EF-6DDC3D52D595}" presName="hierRoot2" presStyleCnt="0"/>
      <dgm:spPr/>
    </dgm:pt>
    <dgm:pt modelId="{14AE2351-6184-40D3-B9AE-F756F2221779}" type="pres">
      <dgm:prSet presAssocID="{A7B35616-DB84-45A1-B8EF-6DDC3D52D595}" presName="composite2" presStyleCnt="0"/>
      <dgm:spPr/>
    </dgm:pt>
    <dgm:pt modelId="{BD145E3B-E3F9-4AF5-8585-849E375FA549}" type="pres">
      <dgm:prSet presAssocID="{A7B35616-DB84-45A1-B8EF-6DDC3D52D595}" presName="image2" presStyleLbl="node2" presStyleIdx="0" presStyleCnt="3" custScaleX="220691" custScaleY="212821"/>
      <dgm:spPr>
        <a:blipFill>
          <a:blip xmlns:r="http://schemas.openxmlformats.org/officeDocument/2006/relationships" r:embed="rId1" cstate="hqprint">
            <a:extLst>
              <a:ext uri="{28A0092B-C50C-407E-A947-70E740481C1C}">
                <a14:useLocalDpi xmlns:a14="http://schemas.microsoft.com/office/drawing/2010/main" val="0"/>
              </a:ext>
            </a:extLst>
          </a:blip>
          <a:srcRect/>
          <a:stretch>
            <a:fillRect l="-25000" r="-25000"/>
          </a:stretch>
        </a:blipFill>
      </dgm:spPr>
    </dgm:pt>
    <dgm:pt modelId="{016F611E-9BDE-4B4A-85B0-3111C55A8C57}" type="pres">
      <dgm:prSet presAssocID="{A7B35616-DB84-45A1-B8EF-6DDC3D52D595}" presName="text2" presStyleLbl="revTx" presStyleIdx="1" presStyleCnt="4" custScaleX="154737" custLinFactY="36967" custLinFactNeighborX="-86241" custLinFactNeighborY="100000">
        <dgm:presLayoutVars>
          <dgm:chPref val="3"/>
        </dgm:presLayoutVars>
      </dgm:prSet>
      <dgm:spPr/>
    </dgm:pt>
    <dgm:pt modelId="{27F1AE0B-139B-4638-8456-E7C814F62E1B}" type="pres">
      <dgm:prSet presAssocID="{A7B35616-DB84-45A1-B8EF-6DDC3D52D595}" presName="hierChild3" presStyleCnt="0"/>
      <dgm:spPr/>
    </dgm:pt>
    <dgm:pt modelId="{6DB5AFC1-4B4B-4900-90E7-2C018E51E37D}" type="pres">
      <dgm:prSet presAssocID="{AC29DFFB-1595-4291-8764-4979BFFB57F1}" presName="Name10" presStyleLbl="parChTrans1D2" presStyleIdx="1" presStyleCnt="3"/>
      <dgm:spPr/>
    </dgm:pt>
    <dgm:pt modelId="{3CDA87DB-CCCB-452D-ACDF-D6F788DDB79E}" type="pres">
      <dgm:prSet presAssocID="{6E4B7E26-6E78-4B68-A290-0AE77EDB37EC}" presName="hierRoot2" presStyleCnt="0"/>
      <dgm:spPr/>
    </dgm:pt>
    <dgm:pt modelId="{3A5FD2AD-5679-4D3F-BCCD-AA80FD5149FF}" type="pres">
      <dgm:prSet presAssocID="{6E4B7E26-6E78-4B68-A290-0AE77EDB37EC}" presName="composite2" presStyleCnt="0"/>
      <dgm:spPr/>
    </dgm:pt>
    <dgm:pt modelId="{EBF897AA-D213-4527-9D19-343D74A8BA7A}" type="pres">
      <dgm:prSet presAssocID="{6E4B7E26-6E78-4B68-A290-0AE77EDB37EC}" presName="image2" presStyleLbl="node2" presStyleIdx="1" presStyleCnt="3" custScaleX="220691" custScaleY="212821"/>
      <dgm:spPr>
        <a:blipFill>
          <a:blip xmlns:r="http://schemas.openxmlformats.org/officeDocument/2006/relationships" r:embed="rId2" cstate="hqprint">
            <a:extLst>
              <a:ext uri="{28A0092B-C50C-407E-A947-70E740481C1C}">
                <a14:useLocalDpi xmlns:a14="http://schemas.microsoft.com/office/drawing/2010/main" val="0"/>
              </a:ext>
            </a:extLst>
          </a:blip>
          <a:srcRect/>
          <a:stretch>
            <a:fillRect l="-25000" r="-25000"/>
          </a:stretch>
        </a:blipFill>
      </dgm:spPr>
    </dgm:pt>
    <dgm:pt modelId="{482D512E-74E2-46FB-A0C2-8E5822736AD1}" type="pres">
      <dgm:prSet presAssocID="{6E4B7E26-6E78-4B68-A290-0AE77EDB37EC}" presName="text2" presStyleLbl="revTx" presStyleIdx="2" presStyleCnt="4" custScaleX="199805" custLinFactY="37361" custLinFactNeighborX="-73816" custLinFactNeighborY="100000">
        <dgm:presLayoutVars>
          <dgm:chPref val="3"/>
        </dgm:presLayoutVars>
      </dgm:prSet>
      <dgm:spPr/>
    </dgm:pt>
    <dgm:pt modelId="{D4A9B21C-7935-431C-8C54-295888853BD0}" type="pres">
      <dgm:prSet presAssocID="{6E4B7E26-6E78-4B68-A290-0AE77EDB37EC}" presName="hierChild3" presStyleCnt="0"/>
      <dgm:spPr/>
    </dgm:pt>
    <dgm:pt modelId="{35B7A0A3-6A85-4C71-885E-70C77E61D092}" type="pres">
      <dgm:prSet presAssocID="{75E9C119-CCF8-4322-A8AC-F15D2E6087B1}" presName="Name10" presStyleLbl="parChTrans1D2" presStyleIdx="2" presStyleCnt="3"/>
      <dgm:spPr/>
    </dgm:pt>
    <dgm:pt modelId="{9BE8DBA6-0F11-4E3B-9E02-36BD2ACF8A4B}" type="pres">
      <dgm:prSet presAssocID="{508D3077-8F4A-4C56-A1E6-AAF616A8FFFF}" presName="hierRoot2" presStyleCnt="0"/>
      <dgm:spPr/>
    </dgm:pt>
    <dgm:pt modelId="{D17CEEE5-44E0-405D-B132-46048654D429}" type="pres">
      <dgm:prSet presAssocID="{508D3077-8F4A-4C56-A1E6-AAF616A8FFFF}" presName="composite2" presStyleCnt="0"/>
      <dgm:spPr/>
    </dgm:pt>
    <dgm:pt modelId="{B8A1303C-7187-4051-B774-9601A237420C}" type="pres">
      <dgm:prSet presAssocID="{508D3077-8F4A-4C56-A1E6-AAF616A8FFFF}" presName="image2" presStyleLbl="node2" presStyleIdx="2" presStyleCnt="3" custScaleX="220691" custScaleY="212821"/>
      <dgm:spPr>
        <a:blipFill>
          <a:blip xmlns:r="http://schemas.openxmlformats.org/officeDocument/2006/relationships" r:embed="rId3" cstate="hqprint">
            <a:extLst>
              <a:ext uri="{28A0092B-C50C-407E-A947-70E740481C1C}">
                <a14:useLocalDpi xmlns:a14="http://schemas.microsoft.com/office/drawing/2010/main" val="0"/>
              </a:ext>
            </a:extLst>
          </a:blip>
          <a:srcRect/>
          <a:stretch>
            <a:fillRect l="-14000" r="-14000"/>
          </a:stretch>
        </a:blipFill>
      </dgm:spPr>
    </dgm:pt>
    <dgm:pt modelId="{17DA9B1C-AAF3-4DE5-BCCD-D3794D8CB0FF}" type="pres">
      <dgm:prSet presAssocID="{508D3077-8F4A-4C56-A1E6-AAF616A8FFFF}" presName="text2" presStyleLbl="revTx" presStyleIdx="3" presStyleCnt="4" custScaleX="187840" custLinFactY="36979" custLinFactNeighborX="-78924" custLinFactNeighborY="100000">
        <dgm:presLayoutVars>
          <dgm:chPref val="3"/>
        </dgm:presLayoutVars>
      </dgm:prSet>
      <dgm:spPr/>
    </dgm:pt>
    <dgm:pt modelId="{23FFBF31-B467-452B-85B7-0AF60C0C586E}" type="pres">
      <dgm:prSet presAssocID="{508D3077-8F4A-4C56-A1E6-AAF616A8FFFF}" presName="hierChild3" presStyleCnt="0"/>
      <dgm:spPr/>
    </dgm:pt>
  </dgm:ptLst>
  <dgm:cxnLst>
    <dgm:cxn modelId="{8BC67962-ACE1-4DAC-AAF7-E9A50C4FB563}" type="presOf" srcId="{5E4D391F-FBBF-47C5-899E-AE6002D96E0B}" destId="{6FE285B4-B539-4837-8048-917D3016B49A}" srcOrd="0" destOrd="0" presId="urn:microsoft.com/office/officeart/2009/layout/CirclePictureHierarchy"/>
    <dgm:cxn modelId="{BB332E69-CBC5-4277-8221-D113F181C90D}" srcId="{65F0F04F-6BAB-4625-8A28-7B5B52AB8E93}" destId="{5E4D391F-FBBF-47C5-899E-AE6002D96E0B}" srcOrd="0" destOrd="0" parTransId="{10C6C1C9-6EC9-49A3-82F0-34FF27D31CF2}" sibTransId="{D95F396F-78DC-46D3-AAB2-FBB79CB9D77C}"/>
    <dgm:cxn modelId="{1E1E8370-7AFC-4FD2-83C2-91418575B987}" srcId="{5E4D391F-FBBF-47C5-899E-AE6002D96E0B}" destId="{508D3077-8F4A-4C56-A1E6-AAF616A8FFFF}" srcOrd="2" destOrd="0" parTransId="{75E9C119-CCF8-4322-A8AC-F15D2E6087B1}" sibTransId="{6CA61AE6-EFE1-4B55-AF0F-7BED06B945B6}"/>
    <dgm:cxn modelId="{084FAD76-9E7D-4F3F-B0BA-A4AFFBD40259}" type="presOf" srcId="{508D3077-8F4A-4C56-A1E6-AAF616A8FFFF}" destId="{17DA9B1C-AAF3-4DE5-BCCD-D3794D8CB0FF}" srcOrd="0" destOrd="0" presId="urn:microsoft.com/office/officeart/2009/layout/CirclePictureHierarchy"/>
    <dgm:cxn modelId="{14AEE976-A31A-4565-9F86-93BE1611F360}" type="presOf" srcId="{6E4B7E26-6E78-4B68-A290-0AE77EDB37EC}" destId="{482D512E-74E2-46FB-A0C2-8E5822736AD1}" srcOrd="0" destOrd="0" presId="urn:microsoft.com/office/officeart/2009/layout/CirclePictureHierarchy"/>
    <dgm:cxn modelId="{7D57A88A-52A3-4CC8-9F7F-C1F34ECDFE40}" type="presOf" srcId="{AC29DFFB-1595-4291-8764-4979BFFB57F1}" destId="{6DB5AFC1-4B4B-4900-90E7-2C018E51E37D}" srcOrd="0" destOrd="0" presId="urn:microsoft.com/office/officeart/2009/layout/CirclePictureHierarchy"/>
    <dgm:cxn modelId="{62E728BB-84A2-4EA4-AAB6-B2D342709D90}" type="presOf" srcId="{A7B35616-DB84-45A1-B8EF-6DDC3D52D595}" destId="{016F611E-9BDE-4B4A-85B0-3111C55A8C57}" srcOrd="0" destOrd="0" presId="urn:microsoft.com/office/officeart/2009/layout/CirclePictureHierarchy"/>
    <dgm:cxn modelId="{77E530C1-4C58-4AE4-AE4F-BAA24B203224}" type="presOf" srcId="{978C0A15-1E0F-4A01-9115-1937916D25F5}" destId="{FEDE8F60-2E7E-4AA0-970A-7B74FDF8FE71}" srcOrd="0" destOrd="0" presId="urn:microsoft.com/office/officeart/2009/layout/CirclePictureHierarchy"/>
    <dgm:cxn modelId="{EC2E89C1-607B-4C3A-BEF8-6791D0BD79F9}" srcId="{5E4D391F-FBBF-47C5-899E-AE6002D96E0B}" destId="{A7B35616-DB84-45A1-B8EF-6DDC3D52D595}" srcOrd="0" destOrd="0" parTransId="{978C0A15-1E0F-4A01-9115-1937916D25F5}" sibTransId="{3F98F30B-4EA7-43AF-AAE2-4581203AEBD7}"/>
    <dgm:cxn modelId="{902B28F2-4C99-4DBF-B1FC-9819D7434900}" type="presOf" srcId="{75E9C119-CCF8-4322-A8AC-F15D2E6087B1}" destId="{35B7A0A3-6A85-4C71-885E-70C77E61D092}" srcOrd="0" destOrd="0" presId="urn:microsoft.com/office/officeart/2009/layout/CirclePictureHierarchy"/>
    <dgm:cxn modelId="{D11A81F9-5682-417F-8CFD-16479FD64522}" srcId="{5E4D391F-FBBF-47C5-899E-AE6002D96E0B}" destId="{6E4B7E26-6E78-4B68-A290-0AE77EDB37EC}" srcOrd="1" destOrd="0" parTransId="{AC29DFFB-1595-4291-8764-4979BFFB57F1}" sibTransId="{44C16D43-87FF-46EB-851F-33E823DC93B9}"/>
    <dgm:cxn modelId="{F2F9CDFC-57BA-4F2D-830F-EE43337CCD6E}" type="presOf" srcId="{65F0F04F-6BAB-4625-8A28-7B5B52AB8E93}" destId="{DBA5B194-4124-4742-8641-991A3782341E}" srcOrd="0" destOrd="0" presId="urn:microsoft.com/office/officeart/2009/layout/CirclePictureHierarchy"/>
    <dgm:cxn modelId="{1B4507BF-0678-4DD9-8CFF-D429FFCC7A7E}" type="presParOf" srcId="{DBA5B194-4124-4742-8641-991A3782341E}" destId="{8CB8EFE3-8389-4D55-B42E-4B6B2A6E1178}" srcOrd="0" destOrd="0" presId="urn:microsoft.com/office/officeart/2009/layout/CirclePictureHierarchy"/>
    <dgm:cxn modelId="{78496C77-0CD4-4B28-BC68-D5308107C892}" type="presParOf" srcId="{8CB8EFE3-8389-4D55-B42E-4B6B2A6E1178}" destId="{773AEF46-A7B8-47E1-981C-4DA5A7191DCE}" srcOrd="0" destOrd="0" presId="urn:microsoft.com/office/officeart/2009/layout/CirclePictureHierarchy"/>
    <dgm:cxn modelId="{C9819B3F-837A-4F6D-B484-505EAAA13BF8}" type="presParOf" srcId="{773AEF46-A7B8-47E1-981C-4DA5A7191DCE}" destId="{D06BC3A1-79AE-4E19-AF8D-ACEDC3F7C595}" srcOrd="0" destOrd="0" presId="urn:microsoft.com/office/officeart/2009/layout/CirclePictureHierarchy"/>
    <dgm:cxn modelId="{BDFD7E09-9275-4C85-81B5-3661E9DCA093}" type="presParOf" srcId="{773AEF46-A7B8-47E1-981C-4DA5A7191DCE}" destId="{6FE285B4-B539-4837-8048-917D3016B49A}" srcOrd="1" destOrd="0" presId="urn:microsoft.com/office/officeart/2009/layout/CirclePictureHierarchy"/>
    <dgm:cxn modelId="{4589E762-872E-4783-B537-D49DF000617D}" type="presParOf" srcId="{8CB8EFE3-8389-4D55-B42E-4B6B2A6E1178}" destId="{F77197E6-F18B-402D-969D-65D9520899F9}" srcOrd="1" destOrd="0" presId="urn:microsoft.com/office/officeart/2009/layout/CirclePictureHierarchy"/>
    <dgm:cxn modelId="{AF95C6D9-1037-474D-9C64-7A73F0DB2817}" type="presParOf" srcId="{F77197E6-F18B-402D-969D-65D9520899F9}" destId="{FEDE8F60-2E7E-4AA0-970A-7B74FDF8FE71}" srcOrd="0" destOrd="0" presId="urn:microsoft.com/office/officeart/2009/layout/CirclePictureHierarchy"/>
    <dgm:cxn modelId="{B3E9FB36-A22D-4328-928A-078CF516620E}" type="presParOf" srcId="{F77197E6-F18B-402D-969D-65D9520899F9}" destId="{9C8B3569-1922-421A-9B38-B3EAF881468F}" srcOrd="1" destOrd="0" presId="urn:microsoft.com/office/officeart/2009/layout/CirclePictureHierarchy"/>
    <dgm:cxn modelId="{102199B1-B6A5-4C8C-9C19-49C5FB4F655D}" type="presParOf" srcId="{9C8B3569-1922-421A-9B38-B3EAF881468F}" destId="{14AE2351-6184-40D3-B9AE-F756F2221779}" srcOrd="0" destOrd="0" presId="urn:microsoft.com/office/officeart/2009/layout/CirclePictureHierarchy"/>
    <dgm:cxn modelId="{1C4B2B14-4D13-4F76-B264-06D00774A259}" type="presParOf" srcId="{14AE2351-6184-40D3-B9AE-F756F2221779}" destId="{BD145E3B-E3F9-4AF5-8585-849E375FA549}" srcOrd="0" destOrd="0" presId="urn:microsoft.com/office/officeart/2009/layout/CirclePictureHierarchy"/>
    <dgm:cxn modelId="{18B72C31-9C98-4368-8CC3-AC6F9AB2B2F5}" type="presParOf" srcId="{14AE2351-6184-40D3-B9AE-F756F2221779}" destId="{016F611E-9BDE-4B4A-85B0-3111C55A8C57}" srcOrd="1" destOrd="0" presId="urn:microsoft.com/office/officeart/2009/layout/CirclePictureHierarchy"/>
    <dgm:cxn modelId="{1509693A-EFB5-492A-A7C3-9F9E3FAC749F}" type="presParOf" srcId="{9C8B3569-1922-421A-9B38-B3EAF881468F}" destId="{27F1AE0B-139B-4638-8456-E7C814F62E1B}" srcOrd="1" destOrd="0" presId="urn:microsoft.com/office/officeart/2009/layout/CirclePictureHierarchy"/>
    <dgm:cxn modelId="{C6A7F9EE-505D-40BA-B421-651E7F08D04A}" type="presParOf" srcId="{F77197E6-F18B-402D-969D-65D9520899F9}" destId="{6DB5AFC1-4B4B-4900-90E7-2C018E51E37D}" srcOrd="2" destOrd="0" presId="urn:microsoft.com/office/officeart/2009/layout/CirclePictureHierarchy"/>
    <dgm:cxn modelId="{F74B5172-BC0D-4359-B968-0F690C5C501B}" type="presParOf" srcId="{F77197E6-F18B-402D-969D-65D9520899F9}" destId="{3CDA87DB-CCCB-452D-ACDF-D6F788DDB79E}" srcOrd="3" destOrd="0" presId="urn:microsoft.com/office/officeart/2009/layout/CirclePictureHierarchy"/>
    <dgm:cxn modelId="{9C48709B-BCA9-40ED-A825-2C59ECE3057E}" type="presParOf" srcId="{3CDA87DB-CCCB-452D-ACDF-D6F788DDB79E}" destId="{3A5FD2AD-5679-4D3F-BCCD-AA80FD5149FF}" srcOrd="0" destOrd="0" presId="urn:microsoft.com/office/officeart/2009/layout/CirclePictureHierarchy"/>
    <dgm:cxn modelId="{3D3A4493-A441-4F00-AC0B-CA97BB5EE71E}" type="presParOf" srcId="{3A5FD2AD-5679-4D3F-BCCD-AA80FD5149FF}" destId="{EBF897AA-D213-4527-9D19-343D74A8BA7A}" srcOrd="0" destOrd="0" presId="urn:microsoft.com/office/officeart/2009/layout/CirclePictureHierarchy"/>
    <dgm:cxn modelId="{C985B3F0-9676-4ECC-988F-8A7D74BF4B58}" type="presParOf" srcId="{3A5FD2AD-5679-4D3F-BCCD-AA80FD5149FF}" destId="{482D512E-74E2-46FB-A0C2-8E5822736AD1}" srcOrd="1" destOrd="0" presId="urn:microsoft.com/office/officeart/2009/layout/CirclePictureHierarchy"/>
    <dgm:cxn modelId="{3BB4DFF6-0ED9-4425-92CA-F50CA1163E5C}" type="presParOf" srcId="{3CDA87DB-CCCB-452D-ACDF-D6F788DDB79E}" destId="{D4A9B21C-7935-431C-8C54-295888853BD0}" srcOrd="1" destOrd="0" presId="urn:microsoft.com/office/officeart/2009/layout/CirclePictureHierarchy"/>
    <dgm:cxn modelId="{14C4327F-D7A9-4569-8613-D1B895D8FB4B}" type="presParOf" srcId="{F77197E6-F18B-402D-969D-65D9520899F9}" destId="{35B7A0A3-6A85-4C71-885E-70C77E61D092}" srcOrd="4" destOrd="0" presId="urn:microsoft.com/office/officeart/2009/layout/CirclePictureHierarchy"/>
    <dgm:cxn modelId="{DC0D0439-302F-4499-B0B4-5366929E4DF2}" type="presParOf" srcId="{F77197E6-F18B-402D-969D-65D9520899F9}" destId="{9BE8DBA6-0F11-4E3B-9E02-36BD2ACF8A4B}" srcOrd="5" destOrd="0" presId="urn:microsoft.com/office/officeart/2009/layout/CirclePictureHierarchy"/>
    <dgm:cxn modelId="{CFB3D46E-D52A-4233-82EA-5159FF20A01C}" type="presParOf" srcId="{9BE8DBA6-0F11-4E3B-9E02-36BD2ACF8A4B}" destId="{D17CEEE5-44E0-405D-B132-46048654D429}" srcOrd="0" destOrd="0" presId="urn:microsoft.com/office/officeart/2009/layout/CirclePictureHierarchy"/>
    <dgm:cxn modelId="{15D37FC9-E00C-4E0C-8DDE-88C5472078E5}" type="presParOf" srcId="{D17CEEE5-44E0-405D-B132-46048654D429}" destId="{B8A1303C-7187-4051-B774-9601A237420C}" srcOrd="0" destOrd="0" presId="urn:microsoft.com/office/officeart/2009/layout/CirclePictureHierarchy"/>
    <dgm:cxn modelId="{2F56A1AC-989F-4849-AD74-CD12E346BC10}" type="presParOf" srcId="{D17CEEE5-44E0-405D-B132-46048654D429}" destId="{17DA9B1C-AAF3-4DE5-BCCD-D3794D8CB0FF}" srcOrd="1" destOrd="0" presId="urn:microsoft.com/office/officeart/2009/layout/CirclePictureHierarchy"/>
    <dgm:cxn modelId="{92CF81E2-F99A-4E58-8F32-945B4B6D7BDF}" type="presParOf" srcId="{9BE8DBA6-0F11-4E3B-9E02-36BD2ACF8A4B}" destId="{23FFBF31-B467-452B-85B7-0AF60C0C586E}" srcOrd="1" destOrd="0" presId="urn:microsoft.com/office/officeart/2009/layout/CirclePicture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B7A0A3-6A85-4C71-885E-70C77E61D092}">
      <dsp:nvSpPr>
        <dsp:cNvPr id="0" name=""/>
        <dsp:cNvSpPr/>
      </dsp:nvSpPr>
      <dsp:spPr>
        <a:xfrm>
          <a:off x="2699472" y="1889760"/>
          <a:ext cx="2267321" cy="261078"/>
        </a:xfrm>
        <a:custGeom>
          <a:avLst/>
          <a:gdLst/>
          <a:ahLst/>
          <a:cxnLst/>
          <a:rect l="0" t="0" r="0" b="0"/>
          <a:pathLst>
            <a:path>
              <a:moveTo>
                <a:pt x="0" y="0"/>
              </a:moveTo>
              <a:lnTo>
                <a:pt x="0" y="174594"/>
              </a:lnTo>
              <a:lnTo>
                <a:pt x="2267321" y="174594"/>
              </a:lnTo>
              <a:lnTo>
                <a:pt x="2267321" y="2610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B5AFC1-4B4B-4900-90E7-2C018E51E37D}">
      <dsp:nvSpPr>
        <dsp:cNvPr id="0" name=""/>
        <dsp:cNvSpPr/>
      </dsp:nvSpPr>
      <dsp:spPr>
        <a:xfrm>
          <a:off x="2650637" y="1889760"/>
          <a:ext cx="91440" cy="261078"/>
        </a:xfrm>
        <a:custGeom>
          <a:avLst/>
          <a:gdLst/>
          <a:ahLst/>
          <a:cxnLst/>
          <a:rect l="0" t="0" r="0" b="0"/>
          <a:pathLst>
            <a:path>
              <a:moveTo>
                <a:pt x="48834" y="0"/>
              </a:moveTo>
              <a:lnTo>
                <a:pt x="48834" y="174594"/>
              </a:lnTo>
              <a:lnTo>
                <a:pt x="45720" y="174594"/>
              </a:lnTo>
              <a:lnTo>
                <a:pt x="45720" y="2610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DE8F60-2E7E-4AA0-970A-7B74FDF8FE71}">
      <dsp:nvSpPr>
        <dsp:cNvPr id="0" name=""/>
        <dsp:cNvSpPr/>
      </dsp:nvSpPr>
      <dsp:spPr>
        <a:xfrm>
          <a:off x="613008" y="1889760"/>
          <a:ext cx="2086463" cy="261078"/>
        </a:xfrm>
        <a:custGeom>
          <a:avLst/>
          <a:gdLst/>
          <a:ahLst/>
          <a:cxnLst/>
          <a:rect l="0" t="0" r="0" b="0"/>
          <a:pathLst>
            <a:path>
              <a:moveTo>
                <a:pt x="2086463" y="0"/>
              </a:moveTo>
              <a:lnTo>
                <a:pt x="2086463" y="174594"/>
              </a:lnTo>
              <a:lnTo>
                <a:pt x="0" y="174594"/>
              </a:lnTo>
              <a:lnTo>
                <a:pt x="0" y="2610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6BC3A1-79AE-4E19-AF8D-ACEDC3F7C595}">
      <dsp:nvSpPr>
        <dsp:cNvPr id="0" name=""/>
        <dsp:cNvSpPr/>
      </dsp:nvSpPr>
      <dsp:spPr>
        <a:xfrm>
          <a:off x="2088714" y="1336634"/>
          <a:ext cx="1221515" cy="553125"/>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E285B4-B539-4837-8048-917D3016B49A}">
      <dsp:nvSpPr>
        <dsp:cNvPr id="0" name=""/>
        <dsp:cNvSpPr/>
      </dsp:nvSpPr>
      <dsp:spPr>
        <a:xfrm>
          <a:off x="1700022" y="1200657"/>
          <a:ext cx="2027007" cy="738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0" kern="1200" noProof="0" dirty="0">
              <a:solidFill>
                <a:srgbClr val="76B82A"/>
              </a:solidFill>
            </a:rPr>
            <a:t>Primary </a:t>
          </a:r>
          <a:r>
            <a:rPr lang="en-GB" sz="2100" b="0" kern="1200" noProof="0" dirty="0" err="1">
              <a:solidFill>
                <a:srgbClr val="76B82A"/>
              </a:solidFill>
            </a:rPr>
            <a:t>bioresources</a:t>
          </a:r>
          <a:endParaRPr lang="en-GB" sz="2100" b="0" kern="1200" noProof="0" dirty="0">
            <a:solidFill>
              <a:srgbClr val="76B82A"/>
            </a:solidFill>
          </a:endParaRPr>
        </a:p>
      </dsp:txBody>
      <dsp:txXfrm>
        <a:off x="1700022" y="1200657"/>
        <a:ext cx="2027007" cy="738701"/>
      </dsp:txXfrm>
    </dsp:sp>
    <dsp:sp modelId="{BD145E3B-E3F9-4AF5-8585-849E375FA549}">
      <dsp:nvSpPr>
        <dsp:cNvPr id="0" name=""/>
        <dsp:cNvSpPr/>
      </dsp:nvSpPr>
      <dsp:spPr>
        <a:xfrm>
          <a:off x="2250" y="2150838"/>
          <a:ext cx="1221515" cy="1177955"/>
        </a:xfrm>
        <a:prstGeom prst="ellipse">
          <a:avLst/>
        </a:prstGeom>
        <a:blipFill>
          <a:blip xmlns:r="http://schemas.openxmlformats.org/officeDocument/2006/relationships" r:embed="rId1" cstate="hq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6F611E-9BDE-4B4A-85B0-3111C55A8C57}">
      <dsp:nvSpPr>
        <dsp:cNvPr id="0" name=""/>
        <dsp:cNvSpPr/>
      </dsp:nvSpPr>
      <dsp:spPr>
        <a:xfrm>
          <a:off x="0" y="3219791"/>
          <a:ext cx="1284694" cy="553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lv-LV" sz="2100" kern="1200" dirty="0">
              <a:solidFill>
                <a:srgbClr val="76B82A"/>
              </a:solidFill>
            </a:rPr>
            <a:t>Forestry</a:t>
          </a:r>
          <a:endParaRPr lang="en-US" sz="2100" kern="1200" dirty="0">
            <a:solidFill>
              <a:srgbClr val="76B82A"/>
            </a:solidFill>
          </a:endParaRPr>
        </a:p>
      </dsp:txBody>
      <dsp:txXfrm>
        <a:off x="0" y="3219791"/>
        <a:ext cx="1284694" cy="553495"/>
      </dsp:txXfrm>
    </dsp:sp>
    <dsp:sp modelId="{EBF897AA-D213-4527-9D19-343D74A8BA7A}">
      <dsp:nvSpPr>
        <dsp:cNvPr id="0" name=""/>
        <dsp:cNvSpPr/>
      </dsp:nvSpPr>
      <dsp:spPr>
        <a:xfrm>
          <a:off x="2085599" y="2150838"/>
          <a:ext cx="1221515" cy="1177955"/>
        </a:xfrm>
        <a:prstGeom prst="ellipse">
          <a:avLst/>
        </a:prstGeom>
        <a:blipFill>
          <a:blip xmlns:r="http://schemas.openxmlformats.org/officeDocument/2006/relationships" r:embed="rId2" cstate="hq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2D512E-74E2-46FB-A0C2-8E5822736AD1}">
      <dsp:nvSpPr>
        <dsp:cNvPr id="0" name=""/>
        <dsp:cNvSpPr/>
      </dsp:nvSpPr>
      <dsp:spPr>
        <a:xfrm>
          <a:off x="1945940" y="3221972"/>
          <a:ext cx="1658868" cy="553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lv-LV" sz="2100" kern="1200" dirty="0">
              <a:solidFill>
                <a:srgbClr val="76B82A"/>
              </a:solidFill>
            </a:rPr>
            <a:t>Agriculture</a:t>
          </a:r>
          <a:endParaRPr lang="en-US" sz="2100" kern="1200" dirty="0">
            <a:solidFill>
              <a:srgbClr val="76B82A"/>
            </a:solidFill>
          </a:endParaRPr>
        </a:p>
      </dsp:txBody>
      <dsp:txXfrm>
        <a:off x="1945940" y="3221972"/>
        <a:ext cx="1658868" cy="553495"/>
      </dsp:txXfrm>
    </dsp:sp>
    <dsp:sp modelId="{B8A1303C-7187-4051-B774-9601A237420C}">
      <dsp:nvSpPr>
        <dsp:cNvPr id="0" name=""/>
        <dsp:cNvSpPr/>
      </dsp:nvSpPr>
      <dsp:spPr>
        <a:xfrm>
          <a:off x="4356036" y="2150838"/>
          <a:ext cx="1221515" cy="1177955"/>
        </a:xfrm>
        <a:prstGeom prst="ellipse">
          <a:avLst/>
        </a:prstGeom>
        <a:blipFill>
          <a:blip xmlns:r="http://schemas.openxmlformats.org/officeDocument/2006/relationships" r:embed="rId3" cstate="hqprint">
            <a:extLst>
              <a:ext uri="{28A0092B-C50C-407E-A947-70E740481C1C}">
                <a14:useLocalDpi xmlns:a14="http://schemas.microsoft.com/office/drawing/2010/main" val="0"/>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DA9B1C-AAF3-4DE5-BCCD-D3794D8CB0FF}">
      <dsp:nvSpPr>
        <dsp:cNvPr id="0" name=""/>
        <dsp:cNvSpPr/>
      </dsp:nvSpPr>
      <dsp:spPr>
        <a:xfrm>
          <a:off x="4223637" y="3219857"/>
          <a:ext cx="1559530" cy="553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lv-LV" sz="2100" kern="1200" dirty="0">
              <a:solidFill>
                <a:srgbClr val="76B82A"/>
              </a:solidFill>
            </a:rPr>
            <a:t>Fisheries</a:t>
          </a:r>
          <a:endParaRPr lang="en-US" sz="2100" kern="1200" dirty="0">
            <a:solidFill>
              <a:srgbClr val="76B82A"/>
            </a:solidFill>
          </a:endParaRPr>
        </a:p>
      </dsp:txBody>
      <dsp:txXfrm>
        <a:off x="4223637" y="3219857"/>
        <a:ext cx="1559530" cy="553495"/>
      </dsp:txXfrm>
    </dsp:sp>
  </dsp:spTree>
</dsp:drawing>
</file>

<file path=ppt/diagrams/layout1.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38397C-49C9-4F1E-B228-BF281010CEC5}" type="datetimeFigureOut">
              <a:rPr lang="en-GB" smtClean="0"/>
              <a:t>26/11/2021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FC909E-DB3A-494C-BD89-D0479E55F7C5}" type="slidenum">
              <a:rPr lang="en-GB" smtClean="0"/>
              <a:t>‹#›</a:t>
            </a:fld>
            <a:endParaRPr lang="en-GB"/>
          </a:p>
        </p:txBody>
      </p:sp>
    </p:spTree>
    <p:extLst>
      <p:ext uri="{BB962C8B-B14F-4D97-AF65-F5344CB8AC3E}">
        <p14:creationId xmlns:p14="http://schemas.microsoft.com/office/powerpoint/2010/main" val="16328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72579E2-A0C5-8541-B354-36B522AD5324}" type="slidenum">
              <a:rPr lang="en-US" smtClean="0"/>
              <a:t>27</a:t>
            </a:fld>
            <a:endParaRPr lang="en-US"/>
          </a:p>
        </p:txBody>
      </p:sp>
    </p:spTree>
    <p:extLst>
      <p:ext uri="{BB962C8B-B14F-4D97-AF65-F5344CB8AC3E}">
        <p14:creationId xmlns:p14="http://schemas.microsoft.com/office/powerpoint/2010/main" val="3364228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7FC909E-DB3A-494C-BD89-D0479E55F7C5}" type="slidenum">
              <a:rPr lang="en-GB" smtClean="0"/>
              <a:t>44</a:t>
            </a:fld>
            <a:endParaRPr lang="en-GB"/>
          </a:p>
        </p:txBody>
      </p:sp>
    </p:spTree>
    <p:extLst>
      <p:ext uri="{BB962C8B-B14F-4D97-AF65-F5344CB8AC3E}">
        <p14:creationId xmlns:p14="http://schemas.microsoft.com/office/powerpoint/2010/main" val="4176555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46</a:t>
            </a:fld>
            <a:endParaRPr lang="en-GB"/>
          </a:p>
        </p:txBody>
      </p:sp>
    </p:spTree>
    <p:extLst>
      <p:ext uri="{BB962C8B-B14F-4D97-AF65-F5344CB8AC3E}">
        <p14:creationId xmlns:p14="http://schemas.microsoft.com/office/powerpoint/2010/main" val="3116082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DDA819-98A1-4198-9101-2E2338D071D7}"/>
              </a:ext>
            </a:extLst>
          </p:cNvPr>
          <p:cNvSpPr>
            <a:spLocks noGrp="1"/>
          </p:cNvSpPr>
          <p:nvPr>
            <p:ph type="ctrTitle"/>
          </p:nvPr>
        </p:nvSpPr>
        <p:spPr>
          <a:xfrm>
            <a:off x="1143000" y="1122363"/>
            <a:ext cx="6858000" cy="2387600"/>
          </a:xfrm>
        </p:spPr>
        <p:txBody>
          <a:bodyPr anchor="b"/>
          <a:lstStyle>
            <a:lvl1pPr algn="ctr">
              <a:defRPr sz="4500"/>
            </a:lvl1pPr>
          </a:lstStyle>
          <a:p>
            <a:r>
              <a:rPr lang="it-IT"/>
              <a:t>Fare clic per modificare lo stile del titolo</a:t>
            </a:r>
          </a:p>
        </p:txBody>
      </p:sp>
      <p:sp>
        <p:nvSpPr>
          <p:cNvPr id="3" name="Sottotitolo 2">
            <a:extLst>
              <a:ext uri="{FF2B5EF4-FFF2-40B4-BE49-F238E27FC236}">
                <a16:creationId xmlns:a16="http://schemas.microsoft.com/office/drawing/2014/main" id="{902EF67E-47E5-4525-8E81-29E113DCFF4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p>
        </p:txBody>
      </p:sp>
      <p:sp>
        <p:nvSpPr>
          <p:cNvPr id="6" name="Segnaposto numero diapositiva 5">
            <a:extLst>
              <a:ext uri="{FF2B5EF4-FFF2-40B4-BE49-F238E27FC236}">
                <a16:creationId xmlns:a16="http://schemas.microsoft.com/office/drawing/2014/main" id="{5A9693AC-89A8-4372-8B13-8BF2C423E8FB}"/>
              </a:ext>
            </a:extLst>
          </p:cNvPr>
          <p:cNvSpPr>
            <a:spLocks noGrp="1"/>
          </p:cNvSpPr>
          <p:nvPr>
            <p:ph type="sldNum" sz="quarter" idx="12"/>
          </p:nvPr>
        </p:nvSpPr>
        <p:spPr/>
        <p:txBody>
          <a:bodyPr/>
          <a:lstStyle>
            <a:lvl1pPr>
              <a:defRPr sz="1200"/>
            </a:lvl1pPr>
          </a:lstStyle>
          <a:p>
            <a:fld id="{F5D31388-1EA4-4B74-8FFA-0D39003D9700}" type="slidenum">
              <a:rPr lang="it-IT" smtClean="0"/>
              <a:pPr/>
              <a:t>‹#›</a:t>
            </a:fld>
            <a:endParaRPr lang="it-IT"/>
          </a:p>
        </p:txBody>
      </p:sp>
    </p:spTree>
    <p:extLst>
      <p:ext uri="{BB962C8B-B14F-4D97-AF65-F5344CB8AC3E}">
        <p14:creationId xmlns:p14="http://schemas.microsoft.com/office/powerpoint/2010/main" val="106283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72EA35-18DB-4E7E-A58A-9299B76A6103}"/>
              </a:ext>
            </a:extLst>
          </p:cNvPr>
          <p:cNvSpPr>
            <a:spLocks noGrp="1"/>
          </p:cNvSpPr>
          <p:nvPr>
            <p:ph type="title"/>
          </p:nvPr>
        </p:nvSpPr>
        <p:spPr/>
        <p:txBody>
          <a:bodyPr/>
          <a:lstStyle/>
          <a:p>
            <a:r>
              <a:rPr lang="it-IT"/>
              <a:t>Fare clic per modificare lo stile del titolo</a:t>
            </a:r>
          </a:p>
        </p:txBody>
      </p:sp>
      <p:sp>
        <p:nvSpPr>
          <p:cNvPr id="3" name="Segnaposto testo verticale 2">
            <a:extLst>
              <a:ext uri="{FF2B5EF4-FFF2-40B4-BE49-F238E27FC236}">
                <a16:creationId xmlns:a16="http://schemas.microsoft.com/office/drawing/2014/main" id="{E22B5D21-E0A7-4CDD-B79C-EB73D2BA3107}"/>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numero diapositiva 5">
            <a:extLst>
              <a:ext uri="{FF2B5EF4-FFF2-40B4-BE49-F238E27FC236}">
                <a16:creationId xmlns:a16="http://schemas.microsoft.com/office/drawing/2014/main" id="{2C2F49D7-8A91-444C-8DDA-4016734130DE}"/>
              </a:ext>
            </a:extLst>
          </p:cNvPr>
          <p:cNvSpPr>
            <a:spLocks noGrp="1"/>
          </p:cNvSpPr>
          <p:nvPr>
            <p:ph type="sldNum" sz="quarter" idx="12"/>
          </p:nvPr>
        </p:nvSpPr>
        <p:spPr/>
        <p:txBody>
          <a:bodyPr/>
          <a:lstStyle>
            <a:lvl1pPr>
              <a:defRPr sz="1200"/>
            </a:lvl1pPr>
          </a:lstStyle>
          <a:p>
            <a:fld id="{F5D31388-1EA4-4B74-8FFA-0D39003D9700}" type="slidenum">
              <a:rPr lang="it-IT" smtClean="0"/>
              <a:pPr/>
              <a:t>‹#›</a:t>
            </a:fld>
            <a:endParaRPr lang="it-IT"/>
          </a:p>
        </p:txBody>
      </p:sp>
    </p:spTree>
    <p:extLst>
      <p:ext uri="{BB962C8B-B14F-4D97-AF65-F5344CB8AC3E}">
        <p14:creationId xmlns:p14="http://schemas.microsoft.com/office/powerpoint/2010/main" val="3049690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D91E99EC-C7AB-4784-9472-4785E57F54F7}"/>
              </a:ext>
            </a:extLst>
          </p:cNvPr>
          <p:cNvSpPr>
            <a:spLocks noGrp="1"/>
          </p:cNvSpPr>
          <p:nvPr>
            <p:ph type="title" orient="vert"/>
          </p:nvPr>
        </p:nvSpPr>
        <p:spPr>
          <a:xfrm>
            <a:off x="6543675" y="365125"/>
            <a:ext cx="1971675" cy="5811838"/>
          </a:xfrm>
        </p:spPr>
        <p:txBody>
          <a:bodyPr vert="eaVert"/>
          <a:lstStyle/>
          <a:p>
            <a:r>
              <a:rPr lang="it-IT"/>
              <a:t>Fare clic per modificare lo stile del titolo</a:t>
            </a:r>
          </a:p>
        </p:txBody>
      </p:sp>
      <p:sp>
        <p:nvSpPr>
          <p:cNvPr id="3" name="Segnaposto testo verticale 2">
            <a:extLst>
              <a:ext uri="{FF2B5EF4-FFF2-40B4-BE49-F238E27FC236}">
                <a16:creationId xmlns:a16="http://schemas.microsoft.com/office/drawing/2014/main" id="{04E1CEFD-3A6C-4A58-85BC-38B2578D1B71}"/>
              </a:ext>
            </a:extLst>
          </p:cNvPr>
          <p:cNvSpPr>
            <a:spLocks noGrp="1"/>
          </p:cNvSpPr>
          <p:nvPr>
            <p:ph type="body" orient="vert" idx="1"/>
          </p:nvPr>
        </p:nvSpPr>
        <p:spPr>
          <a:xfrm>
            <a:off x="628650" y="365125"/>
            <a:ext cx="5800725"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numero diapositiva 5">
            <a:extLst>
              <a:ext uri="{FF2B5EF4-FFF2-40B4-BE49-F238E27FC236}">
                <a16:creationId xmlns:a16="http://schemas.microsoft.com/office/drawing/2014/main" id="{2E886229-473A-4A9A-BCF2-FB7E841D6985}"/>
              </a:ext>
            </a:extLst>
          </p:cNvPr>
          <p:cNvSpPr>
            <a:spLocks noGrp="1"/>
          </p:cNvSpPr>
          <p:nvPr>
            <p:ph type="sldNum" sz="quarter" idx="12"/>
          </p:nvPr>
        </p:nvSpPr>
        <p:spPr/>
        <p:txBody>
          <a:bodyPr/>
          <a:lstStyle>
            <a:lvl1pPr>
              <a:defRPr sz="1200"/>
            </a:lvl1pPr>
          </a:lstStyle>
          <a:p>
            <a:fld id="{F5D31388-1EA4-4B74-8FFA-0D39003D9700}" type="slidenum">
              <a:rPr lang="it-IT" smtClean="0"/>
              <a:pPr/>
              <a:t>‹#›</a:t>
            </a:fld>
            <a:endParaRPr lang="it-IT"/>
          </a:p>
        </p:txBody>
      </p:sp>
    </p:spTree>
    <p:extLst>
      <p:ext uri="{BB962C8B-B14F-4D97-AF65-F5344CB8AC3E}">
        <p14:creationId xmlns:p14="http://schemas.microsoft.com/office/powerpoint/2010/main" val="29532069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361951"/>
            <a:ext cx="8229600" cy="772587"/>
          </a:xfrm>
        </p:spPr>
        <p:txBody>
          <a:bodyPr/>
          <a:lstStyle/>
          <a:p>
            <a:r>
              <a:rPr lang="lv-LV" dirty="0"/>
              <a:t>Click to edit Master title style</a:t>
            </a:r>
            <a:endParaRPr lang="en-US" dirty="0"/>
          </a:p>
        </p:txBody>
      </p:sp>
      <p:sp>
        <p:nvSpPr>
          <p:cNvPr id="3" name="Slide Number Placeholder 2"/>
          <p:cNvSpPr>
            <a:spLocks noGrp="1"/>
          </p:cNvSpPr>
          <p:nvPr>
            <p:ph type="sldNum" sz="quarter" idx="10"/>
          </p:nvPr>
        </p:nvSpPr>
        <p:spPr/>
        <p:txBody>
          <a:bodyPr/>
          <a:lstStyle/>
          <a:p>
            <a:r>
              <a:rPr lang="lv-LV" dirty="0" err="1"/>
              <a:t>Riga</a:t>
            </a:r>
            <a:r>
              <a:rPr lang="lv-LV" dirty="0"/>
              <a:t> </a:t>
            </a:r>
            <a:r>
              <a:rPr lang="lv-LV" dirty="0" err="1"/>
              <a:t>Technical</a:t>
            </a:r>
            <a:r>
              <a:rPr lang="lv-LV" dirty="0"/>
              <a:t> </a:t>
            </a:r>
            <a:r>
              <a:rPr lang="lv-LV" dirty="0" err="1"/>
              <a:t>University</a:t>
            </a:r>
            <a:endParaRPr lang="en-US" dirty="0"/>
          </a:p>
        </p:txBody>
      </p:sp>
      <p:sp>
        <p:nvSpPr>
          <p:cNvPr id="4" name="Date Placeholder 3"/>
          <p:cNvSpPr>
            <a:spLocks noGrp="1"/>
          </p:cNvSpPr>
          <p:nvPr>
            <p:ph type="dt" sz="half" idx="11"/>
          </p:nvPr>
        </p:nvSpPr>
        <p:spPr/>
        <p:txBody>
          <a:bodyPr/>
          <a:lstStyle/>
          <a:p>
            <a:endParaRPr lang="en-US" dirty="0"/>
          </a:p>
        </p:txBody>
      </p:sp>
      <p:sp>
        <p:nvSpPr>
          <p:cNvPr id="5" name="Content Placeholder 2"/>
          <p:cNvSpPr>
            <a:spLocks noGrp="1"/>
          </p:cNvSpPr>
          <p:nvPr>
            <p:ph idx="1"/>
          </p:nvPr>
        </p:nvSpPr>
        <p:spPr>
          <a:xfrm>
            <a:off x="457200" y="1453934"/>
            <a:ext cx="8229600" cy="2789129"/>
          </a:xfrm>
        </p:spPr>
        <p:txBody>
          <a:bodyPr/>
          <a:lstStyle>
            <a:lvl1pPr marL="257179" indent="-257179">
              <a:buFont typeface="Wingdings" charset="2"/>
              <a:buChar char="§"/>
              <a:defRPr sz="1500">
                <a:solidFill>
                  <a:schemeClr val="accent1"/>
                </a:solidFill>
              </a:defRPr>
            </a:lvl1pPr>
            <a:lvl2pPr>
              <a:defRPr sz="1350">
                <a:solidFill>
                  <a:schemeClr val="accent1"/>
                </a:solidFill>
              </a:defRPr>
            </a:lvl2pPr>
            <a:lvl3pPr marL="857261" indent="-171452">
              <a:buSzPct val="75000"/>
              <a:buFont typeface="Wingdings" charset="2"/>
              <a:buChar char="§"/>
              <a:defRPr sz="1050">
                <a:solidFill>
                  <a:schemeClr val="accent1"/>
                </a:solidFill>
              </a:defRPr>
            </a:lvl3pPr>
            <a:lvl4pPr>
              <a:buSzPct val="75000"/>
              <a:defRPr sz="1050">
                <a:solidFill>
                  <a:schemeClr val="accent1"/>
                </a:solidFill>
              </a:defRPr>
            </a:lvl4pPr>
            <a:lvl5pPr marL="1585932" indent="-214315">
              <a:buSzPct val="50000"/>
              <a:buFont typeface="Wingdings" charset="2"/>
              <a:buChar char="§"/>
              <a:defRPr sz="1050">
                <a:solidFill>
                  <a:schemeClr val="accent1"/>
                </a:solidFill>
              </a:defRPr>
            </a:lvl5pPr>
          </a:lstStyle>
          <a:p>
            <a:pPr lvl="0"/>
            <a:r>
              <a:rPr lang="lv-LV" dirty="0"/>
              <a:t>Click to edit Master text styles</a:t>
            </a:r>
          </a:p>
          <a:p>
            <a:pPr lvl="1"/>
            <a:r>
              <a:rPr lang="lv-LV" dirty="0"/>
              <a:t>Second level</a:t>
            </a:r>
          </a:p>
          <a:p>
            <a:pPr lvl="2"/>
            <a:r>
              <a:rPr lang="lv-LV" dirty="0"/>
              <a:t>Third level</a:t>
            </a:r>
          </a:p>
          <a:p>
            <a:pPr lvl="3"/>
            <a:r>
              <a:rPr lang="lv-LV" dirty="0"/>
              <a:t>Fourth level</a:t>
            </a:r>
          </a:p>
          <a:p>
            <a:pPr lvl="4"/>
            <a:r>
              <a:rPr lang="lv-LV" dirty="0"/>
              <a:t>Fifth level</a:t>
            </a:r>
            <a:endParaRPr lang="en-US" dirty="0"/>
          </a:p>
        </p:txBody>
      </p:sp>
    </p:spTree>
    <p:extLst>
      <p:ext uri="{BB962C8B-B14F-4D97-AF65-F5344CB8AC3E}">
        <p14:creationId xmlns:p14="http://schemas.microsoft.com/office/powerpoint/2010/main" val="578977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C196DC-07FF-46BC-B5C3-6D35A2EE106C}"/>
              </a:ext>
            </a:extLst>
          </p:cNvPr>
          <p:cNvSpPr>
            <a:spLocks noGrp="1"/>
          </p:cNvSpPr>
          <p:nvPr>
            <p:ph type="title"/>
          </p:nvPr>
        </p:nvSpPr>
        <p:spPr/>
        <p:txBody>
          <a:bodyPr/>
          <a:lstStyle/>
          <a:p>
            <a:r>
              <a:rPr lang="it-IT"/>
              <a:t>Fare clic per modificare lo stile del titolo</a:t>
            </a:r>
          </a:p>
        </p:txBody>
      </p:sp>
      <p:sp>
        <p:nvSpPr>
          <p:cNvPr id="3" name="Segnaposto contenuto 2">
            <a:extLst>
              <a:ext uri="{FF2B5EF4-FFF2-40B4-BE49-F238E27FC236}">
                <a16:creationId xmlns:a16="http://schemas.microsoft.com/office/drawing/2014/main" id="{E6B32E27-A2AA-4C24-8CC1-5ABFE6745361}"/>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numero diapositiva 5">
            <a:extLst>
              <a:ext uri="{FF2B5EF4-FFF2-40B4-BE49-F238E27FC236}">
                <a16:creationId xmlns:a16="http://schemas.microsoft.com/office/drawing/2014/main" id="{75C97C12-9314-45D4-824A-6781E0B374CD}"/>
              </a:ext>
            </a:extLst>
          </p:cNvPr>
          <p:cNvSpPr>
            <a:spLocks noGrp="1"/>
          </p:cNvSpPr>
          <p:nvPr>
            <p:ph type="sldNum" sz="quarter" idx="12"/>
          </p:nvPr>
        </p:nvSpPr>
        <p:spPr/>
        <p:txBody>
          <a:bodyPr/>
          <a:lstStyle>
            <a:lvl1pPr>
              <a:defRPr sz="1200"/>
            </a:lvl1pPr>
          </a:lstStyle>
          <a:p>
            <a:fld id="{F5D31388-1EA4-4B74-8FFA-0D39003D9700}" type="slidenum">
              <a:rPr lang="it-IT" smtClean="0"/>
              <a:pPr/>
              <a:t>‹#›</a:t>
            </a:fld>
            <a:endParaRPr lang="it-IT"/>
          </a:p>
        </p:txBody>
      </p:sp>
    </p:spTree>
    <p:extLst>
      <p:ext uri="{BB962C8B-B14F-4D97-AF65-F5344CB8AC3E}">
        <p14:creationId xmlns:p14="http://schemas.microsoft.com/office/powerpoint/2010/main" val="440238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29744D-1769-4534-A97C-EA7C47596DF8}"/>
              </a:ext>
            </a:extLst>
          </p:cNvPr>
          <p:cNvSpPr>
            <a:spLocks noGrp="1"/>
          </p:cNvSpPr>
          <p:nvPr>
            <p:ph type="title"/>
          </p:nvPr>
        </p:nvSpPr>
        <p:spPr>
          <a:xfrm>
            <a:off x="623888" y="1709739"/>
            <a:ext cx="7886700" cy="2852737"/>
          </a:xfrm>
        </p:spPr>
        <p:txBody>
          <a:bodyPr anchor="b"/>
          <a:lstStyle>
            <a:lvl1pPr>
              <a:defRPr sz="4500"/>
            </a:lvl1pPr>
          </a:lstStyle>
          <a:p>
            <a:r>
              <a:rPr lang="it-IT"/>
              <a:t>Fare clic per modificare lo stile del titolo</a:t>
            </a:r>
          </a:p>
        </p:txBody>
      </p:sp>
      <p:sp>
        <p:nvSpPr>
          <p:cNvPr id="3" name="Segnaposto testo 2">
            <a:extLst>
              <a:ext uri="{FF2B5EF4-FFF2-40B4-BE49-F238E27FC236}">
                <a16:creationId xmlns:a16="http://schemas.microsoft.com/office/drawing/2014/main" id="{595C8C96-1506-4434-AF8D-681F542C328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a:t>Modifica gli stili del testo dello schema</a:t>
            </a:r>
          </a:p>
        </p:txBody>
      </p:sp>
      <p:sp>
        <p:nvSpPr>
          <p:cNvPr id="6" name="Segnaposto numero diapositiva 5">
            <a:extLst>
              <a:ext uri="{FF2B5EF4-FFF2-40B4-BE49-F238E27FC236}">
                <a16:creationId xmlns:a16="http://schemas.microsoft.com/office/drawing/2014/main" id="{33C17FFD-1634-40E8-BF1F-AFBF2F8D17E1}"/>
              </a:ext>
            </a:extLst>
          </p:cNvPr>
          <p:cNvSpPr>
            <a:spLocks noGrp="1"/>
          </p:cNvSpPr>
          <p:nvPr>
            <p:ph type="sldNum" sz="quarter" idx="12"/>
          </p:nvPr>
        </p:nvSpPr>
        <p:spPr/>
        <p:txBody>
          <a:bodyPr/>
          <a:lstStyle>
            <a:lvl1pPr>
              <a:defRPr sz="1200"/>
            </a:lvl1pPr>
          </a:lstStyle>
          <a:p>
            <a:fld id="{F5D31388-1EA4-4B74-8FFA-0D39003D9700}" type="slidenum">
              <a:rPr lang="it-IT" smtClean="0"/>
              <a:pPr/>
              <a:t>‹#›</a:t>
            </a:fld>
            <a:endParaRPr lang="it-IT"/>
          </a:p>
        </p:txBody>
      </p:sp>
    </p:spTree>
    <p:extLst>
      <p:ext uri="{BB962C8B-B14F-4D97-AF65-F5344CB8AC3E}">
        <p14:creationId xmlns:p14="http://schemas.microsoft.com/office/powerpoint/2010/main" val="805724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6077F1B-6398-47D6-BCD4-C9048C32787E}"/>
              </a:ext>
            </a:extLst>
          </p:cNvPr>
          <p:cNvSpPr>
            <a:spLocks noGrp="1"/>
          </p:cNvSpPr>
          <p:nvPr>
            <p:ph type="title"/>
          </p:nvPr>
        </p:nvSpPr>
        <p:spPr/>
        <p:txBody>
          <a:bodyPr/>
          <a:lstStyle/>
          <a:p>
            <a:r>
              <a:rPr lang="it-IT"/>
              <a:t>Fare clic per modificare lo stile del titolo</a:t>
            </a:r>
          </a:p>
        </p:txBody>
      </p:sp>
      <p:sp>
        <p:nvSpPr>
          <p:cNvPr id="3" name="Segnaposto contenuto 2">
            <a:extLst>
              <a:ext uri="{FF2B5EF4-FFF2-40B4-BE49-F238E27FC236}">
                <a16:creationId xmlns:a16="http://schemas.microsoft.com/office/drawing/2014/main" id="{D5F45C23-A5A8-426D-ACEB-5B0D2F61DCE4}"/>
              </a:ext>
            </a:extLst>
          </p:cNvPr>
          <p:cNvSpPr>
            <a:spLocks noGrp="1"/>
          </p:cNvSpPr>
          <p:nvPr>
            <p:ph sz="half" idx="1"/>
          </p:nvPr>
        </p:nvSpPr>
        <p:spPr>
          <a:xfrm>
            <a:off x="6286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BCE4C456-FFA5-46F1-A469-CC5B735E79C9}"/>
              </a:ext>
            </a:extLst>
          </p:cNvPr>
          <p:cNvSpPr>
            <a:spLocks noGrp="1"/>
          </p:cNvSpPr>
          <p:nvPr>
            <p:ph sz="half" idx="2"/>
          </p:nvPr>
        </p:nvSpPr>
        <p:spPr>
          <a:xfrm>
            <a:off x="46291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numero diapositiva 6">
            <a:extLst>
              <a:ext uri="{FF2B5EF4-FFF2-40B4-BE49-F238E27FC236}">
                <a16:creationId xmlns:a16="http://schemas.microsoft.com/office/drawing/2014/main" id="{A9AFE69E-5AB9-4B28-8C62-197B8DD24CFE}"/>
              </a:ext>
            </a:extLst>
          </p:cNvPr>
          <p:cNvSpPr>
            <a:spLocks noGrp="1"/>
          </p:cNvSpPr>
          <p:nvPr>
            <p:ph type="sldNum" sz="quarter" idx="12"/>
          </p:nvPr>
        </p:nvSpPr>
        <p:spPr/>
        <p:txBody>
          <a:bodyPr/>
          <a:lstStyle>
            <a:lvl1pPr>
              <a:defRPr sz="1200"/>
            </a:lvl1pPr>
          </a:lstStyle>
          <a:p>
            <a:fld id="{F5D31388-1EA4-4B74-8FFA-0D39003D9700}" type="slidenum">
              <a:rPr lang="it-IT" smtClean="0"/>
              <a:pPr/>
              <a:t>‹#›</a:t>
            </a:fld>
            <a:endParaRPr lang="it-IT"/>
          </a:p>
        </p:txBody>
      </p:sp>
    </p:spTree>
    <p:extLst>
      <p:ext uri="{BB962C8B-B14F-4D97-AF65-F5344CB8AC3E}">
        <p14:creationId xmlns:p14="http://schemas.microsoft.com/office/powerpoint/2010/main" val="3926679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0CC69C-7363-48C7-9BBD-C0D1F955071A}"/>
              </a:ext>
            </a:extLst>
          </p:cNvPr>
          <p:cNvSpPr>
            <a:spLocks noGrp="1"/>
          </p:cNvSpPr>
          <p:nvPr>
            <p:ph type="title"/>
          </p:nvPr>
        </p:nvSpPr>
        <p:spPr>
          <a:xfrm>
            <a:off x="629841" y="365126"/>
            <a:ext cx="7886700" cy="1325563"/>
          </a:xfrm>
        </p:spPr>
        <p:txBody>
          <a:bodyPr/>
          <a:lstStyle/>
          <a:p>
            <a:r>
              <a:rPr lang="it-IT"/>
              <a:t>Fare clic per modificare lo stile del titolo</a:t>
            </a:r>
          </a:p>
        </p:txBody>
      </p:sp>
      <p:sp>
        <p:nvSpPr>
          <p:cNvPr id="3" name="Segnaposto testo 2">
            <a:extLst>
              <a:ext uri="{FF2B5EF4-FFF2-40B4-BE49-F238E27FC236}">
                <a16:creationId xmlns:a16="http://schemas.microsoft.com/office/drawing/2014/main" id="{4013E8AB-84D3-40FF-81D1-00E0F8D849B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AFBC62EB-1FE4-4F68-BC00-DF97E0517EE3}"/>
              </a:ext>
            </a:extLst>
          </p:cNvPr>
          <p:cNvSpPr>
            <a:spLocks noGrp="1"/>
          </p:cNvSpPr>
          <p:nvPr>
            <p:ph sz="half" idx="2"/>
          </p:nvPr>
        </p:nvSpPr>
        <p:spPr>
          <a:xfrm>
            <a:off x="629842" y="2505075"/>
            <a:ext cx="3868340"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DEECAF15-63CA-463B-9934-4D6043B6FA2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AF4DC971-8C8A-48BD-B2ED-0BFB3858A4A0}"/>
              </a:ext>
            </a:extLst>
          </p:cNvPr>
          <p:cNvSpPr>
            <a:spLocks noGrp="1"/>
          </p:cNvSpPr>
          <p:nvPr>
            <p:ph sz="quarter" idx="4"/>
          </p:nvPr>
        </p:nvSpPr>
        <p:spPr>
          <a:xfrm>
            <a:off x="4629150" y="2505075"/>
            <a:ext cx="3887391"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9" name="Segnaposto numero diapositiva 8">
            <a:extLst>
              <a:ext uri="{FF2B5EF4-FFF2-40B4-BE49-F238E27FC236}">
                <a16:creationId xmlns:a16="http://schemas.microsoft.com/office/drawing/2014/main" id="{0D70414F-3CF5-4CA2-9E89-3F54A8FEF28E}"/>
              </a:ext>
            </a:extLst>
          </p:cNvPr>
          <p:cNvSpPr>
            <a:spLocks noGrp="1"/>
          </p:cNvSpPr>
          <p:nvPr>
            <p:ph type="sldNum" sz="quarter" idx="12"/>
          </p:nvPr>
        </p:nvSpPr>
        <p:spPr/>
        <p:txBody>
          <a:bodyPr/>
          <a:lstStyle>
            <a:lvl1pPr>
              <a:defRPr sz="1200"/>
            </a:lvl1pPr>
          </a:lstStyle>
          <a:p>
            <a:fld id="{F5D31388-1EA4-4B74-8FFA-0D39003D9700}" type="slidenum">
              <a:rPr lang="it-IT" smtClean="0"/>
              <a:pPr/>
              <a:t>‹#›</a:t>
            </a:fld>
            <a:endParaRPr lang="it-IT"/>
          </a:p>
        </p:txBody>
      </p:sp>
    </p:spTree>
    <p:extLst>
      <p:ext uri="{BB962C8B-B14F-4D97-AF65-F5344CB8AC3E}">
        <p14:creationId xmlns:p14="http://schemas.microsoft.com/office/powerpoint/2010/main" val="4248656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45F6A4-3678-413A-8854-420615295CE8}"/>
              </a:ext>
            </a:extLst>
          </p:cNvPr>
          <p:cNvSpPr>
            <a:spLocks noGrp="1"/>
          </p:cNvSpPr>
          <p:nvPr>
            <p:ph type="title"/>
          </p:nvPr>
        </p:nvSpPr>
        <p:spPr/>
        <p:txBody>
          <a:bodyPr/>
          <a:lstStyle/>
          <a:p>
            <a:r>
              <a:rPr lang="it-IT"/>
              <a:t>Fare clic per modificare lo stile del titolo</a:t>
            </a:r>
          </a:p>
        </p:txBody>
      </p:sp>
      <p:sp>
        <p:nvSpPr>
          <p:cNvPr id="5" name="Segnaposto numero diapositiva 4">
            <a:extLst>
              <a:ext uri="{FF2B5EF4-FFF2-40B4-BE49-F238E27FC236}">
                <a16:creationId xmlns:a16="http://schemas.microsoft.com/office/drawing/2014/main" id="{6FD406C0-CD3E-40E2-896A-70A4C4871638}"/>
              </a:ext>
            </a:extLst>
          </p:cNvPr>
          <p:cNvSpPr>
            <a:spLocks noGrp="1"/>
          </p:cNvSpPr>
          <p:nvPr>
            <p:ph type="sldNum" sz="quarter" idx="12"/>
          </p:nvPr>
        </p:nvSpPr>
        <p:spPr/>
        <p:txBody>
          <a:bodyPr/>
          <a:lstStyle>
            <a:lvl1pPr>
              <a:defRPr sz="1200"/>
            </a:lvl1pPr>
          </a:lstStyle>
          <a:p>
            <a:fld id="{F5D31388-1EA4-4B74-8FFA-0D39003D9700}" type="slidenum">
              <a:rPr lang="it-IT" smtClean="0"/>
              <a:pPr/>
              <a:t>‹#›</a:t>
            </a:fld>
            <a:endParaRPr lang="it-IT"/>
          </a:p>
        </p:txBody>
      </p:sp>
    </p:spTree>
    <p:extLst>
      <p:ext uri="{BB962C8B-B14F-4D97-AF65-F5344CB8AC3E}">
        <p14:creationId xmlns:p14="http://schemas.microsoft.com/office/powerpoint/2010/main" val="4150364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2FA434F-43A8-490B-8C73-CAD6CAA11429}"/>
              </a:ext>
            </a:extLst>
          </p:cNvPr>
          <p:cNvSpPr>
            <a:spLocks noGrp="1"/>
          </p:cNvSpPr>
          <p:nvPr>
            <p:ph type="sldNum" sz="quarter" idx="12"/>
          </p:nvPr>
        </p:nvSpPr>
        <p:spPr/>
        <p:txBody>
          <a:bodyPr/>
          <a:lstStyle>
            <a:lvl1pPr>
              <a:defRPr sz="1200"/>
            </a:lvl1pPr>
          </a:lstStyle>
          <a:p>
            <a:fld id="{F5D31388-1EA4-4B74-8FFA-0D39003D9700}" type="slidenum">
              <a:rPr lang="it-IT" smtClean="0"/>
              <a:pPr/>
              <a:t>‹#›</a:t>
            </a:fld>
            <a:endParaRPr lang="it-IT"/>
          </a:p>
        </p:txBody>
      </p:sp>
    </p:spTree>
    <p:extLst>
      <p:ext uri="{BB962C8B-B14F-4D97-AF65-F5344CB8AC3E}">
        <p14:creationId xmlns:p14="http://schemas.microsoft.com/office/powerpoint/2010/main" val="1219178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ABA2264-B4BC-40E9-8C12-57BF5E95DE54}"/>
              </a:ext>
            </a:extLst>
          </p:cNvPr>
          <p:cNvSpPr>
            <a:spLocks noGrp="1"/>
          </p:cNvSpPr>
          <p:nvPr>
            <p:ph type="title"/>
          </p:nvPr>
        </p:nvSpPr>
        <p:spPr>
          <a:xfrm>
            <a:off x="629841" y="457200"/>
            <a:ext cx="2949178" cy="1600200"/>
          </a:xfrm>
        </p:spPr>
        <p:txBody>
          <a:bodyPr anchor="b"/>
          <a:lstStyle>
            <a:lvl1pPr>
              <a:defRPr sz="2400"/>
            </a:lvl1pPr>
          </a:lstStyle>
          <a:p>
            <a:r>
              <a:rPr lang="it-IT"/>
              <a:t>Fare clic per modificare lo stile del titolo</a:t>
            </a:r>
          </a:p>
        </p:txBody>
      </p:sp>
      <p:sp>
        <p:nvSpPr>
          <p:cNvPr id="3" name="Segnaposto contenuto 2">
            <a:extLst>
              <a:ext uri="{FF2B5EF4-FFF2-40B4-BE49-F238E27FC236}">
                <a16:creationId xmlns:a16="http://schemas.microsoft.com/office/drawing/2014/main" id="{6EE1ABE2-1038-4DA0-997C-F107D031F75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1EE32488-72FB-45C0-A7B0-17E9FD19860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Modifica gli stili del testo dello schema</a:t>
            </a:r>
          </a:p>
        </p:txBody>
      </p:sp>
      <p:sp>
        <p:nvSpPr>
          <p:cNvPr id="7" name="Segnaposto numero diapositiva 6">
            <a:extLst>
              <a:ext uri="{FF2B5EF4-FFF2-40B4-BE49-F238E27FC236}">
                <a16:creationId xmlns:a16="http://schemas.microsoft.com/office/drawing/2014/main" id="{AF1724F6-48AF-40EC-A876-6B762FCE3A91}"/>
              </a:ext>
            </a:extLst>
          </p:cNvPr>
          <p:cNvSpPr>
            <a:spLocks noGrp="1"/>
          </p:cNvSpPr>
          <p:nvPr>
            <p:ph type="sldNum" sz="quarter" idx="12"/>
          </p:nvPr>
        </p:nvSpPr>
        <p:spPr/>
        <p:txBody>
          <a:bodyPr/>
          <a:lstStyle>
            <a:lvl1pPr>
              <a:defRPr sz="1200"/>
            </a:lvl1pPr>
          </a:lstStyle>
          <a:p>
            <a:fld id="{F5D31388-1EA4-4B74-8FFA-0D39003D9700}" type="slidenum">
              <a:rPr lang="it-IT" smtClean="0"/>
              <a:pPr/>
              <a:t>‹#›</a:t>
            </a:fld>
            <a:endParaRPr lang="it-IT"/>
          </a:p>
        </p:txBody>
      </p:sp>
    </p:spTree>
    <p:extLst>
      <p:ext uri="{BB962C8B-B14F-4D97-AF65-F5344CB8AC3E}">
        <p14:creationId xmlns:p14="http://schemas.microsoft.com/office/powerpoint/2010/main" val="583340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03E89A-4BAE-48D6-842B-6EC1BFB9FD0E}"/>
              </a:ext>
            </a:extLst>
          </p:cNvPr>
          <p:cNvSpPr>
            <a:spLocks noGrp="1"/>
          </p:cNvSpPr>
          <p:nvPr>
            <p:ph type="title"/>
          </p:nvPr>
        </p:nvSpPr>
        <p:spPr>
          <a:xfrm>
            <a:off x="629841" y="457200"/>
            <a:ext cx="2949178" cy="1600200"/>
          </a:xfrm>
        </p:spPr>
        <p:txBody>
          <a:bodyPr anchor="b"/>
          <a:lstStyle>
            <a:lvl1pPr>
              <a:defRPr sz="2400"/>
            </a:lvl1pPr>
          </a:lstStyle>
          <a:p>
            <a:r>
              <a:rPr lang="it-IT"/>
              <a:t>Fare clic per modificare lo stile del titolo</a:t>
            </a:r>
          </a:p>
        </p:txBody>
      </p:sp>
      <p:sp>
        <p:nvSpPr>
          <p:cNvPr id="3" name="Segnaposto immagine 2">
            <a:extLst>
              <a:ext uri="{FF2B5EF4-FFF2-40B4-BE49-F238E27FC236}">
                <a16:creationId xmlns:a16="http://schemas.microsoft.com/office/drawing/2014/main" id="{A86B7A0D-6DB6-4F97-AEFF-5AF23FF02EA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it-IT"/>
              <a:t>Fare clic sull'icona per inserire un'immagine</a:t>
            </a:r>
          </a:p>
        </p:txBody>
      </p:sp>
      <p:sp>
        <p:nvSpPr>
          <p:cNvPr id="4" name="Segnaposto testo 3">
            <a:extLst>
              <a:ext uri="{FF2B5EF4-FFF2-40B4-BE49-F238E27FC236}">
                <a16:creationId xmlns:a16="http://schemas.microsoft.com/office/drawing/2014/main" id="{B929586A-78ED-4493-943C-FA71220A824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Modifica gli stili del testo dello schema</a:t>
            </a:r>
          </a:p>
        </p:txBody>
      </p:sp>
      <p:sp>
        <p:nvSpPr>
          <p:cNvPr id="7" name="Segnaposto numero diapositiva 6">
            <a:extLst>
              <a:ext uri="{FF2B5EF4-FFF2-40B4-BE49-F238E27FC236}">
                <a16:creationId xmlns:a16="http://schemas.microsoft.com/office/drawing/2014/main" id="{EB6C3C62-E86B-4B8E-B815-34B988B6C523}"/>
              </a:ext>
            </a:extLst>
          </p:cNvPr>
          <p:cNvSpPr>
            <a:spLocks noGrp="1"/>
          </p:cNvSpPr>
          <p:nvPr>
            <p:ph type="sldNum" sz="quarter" idx="12"/>
          </p:nvPr>
        </p:nvSpPr>
        <p:spPr/>
        <p:txBody>
          <a:bodyPr/>
          <a:lstStyle>
            <a:lvl1pPr>
              <a:defRPr sz="1200"/>
            </a:lvl1pPr>
          </a:lstStyle>
          <a:p>
            <a:fld id="{F5D31388-1EA4-4B74-8FFA-0D39003D9700}" type="slidenum">
              <a:rPr lang="it-IT" smtClean="0"/>
              <a:pPr/>
              <a:t>‹#›</a:t>
            </a:fld>
            <a:endParaRPr lang="it-IT"/>
          </a:p>
        </p:txBody>
      </p:sp>
    </p:spTree>
    <p:extLst>
      <p:ext uri="{BB962C8B-B14F-4D97-AF65-F5344CB8AC3E}">
        <p14:creationId xmlns:p14="http://schemas.microsoft.com/office/powerpoint/2010/main" val="3483867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8EA711EC-948A-4576-AD07-E33F10DB14F0}"/>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17637" y="5034875"/>
            <a:ext cx="9379273" cy="2405280"/>
          </a:xfrm>
          <a:prstGeom prst="rect">
            <a:avLst/>
          </a:prstGeom>
        </p:spPr>
      </p:pic>
      <p:sp>
        <p:nvSpPr>
          <p:cNvPr id="2" name="Segnaposto titolo 1">
            <a:extLst>
              <a:ext uri="{FF2B5EF4-FFF2-40B4-BE49-F238E27FC236}">
                <a16:creationId xmlns:a16="http://schemas.microsoft.com/office/drawing/2014/main" id="{E823E71C-C102-457B-846D-C528A823A2DC}"/>
              </a:ext>
            </a:extLst>
          </p:cNvPr>
          <p:cNvSpPr>
            <a:spLocks noGrp="1"/>
          </p:cNvSpPr>
          <p:nvPr>
            <p:ph type="title"/>
          </p:nvPr>
        </p:nvSpPr>
        <p:spPr>
          <a:xfrm>
            <a:off x="375556" y="800100"/>
            <a:ext cx="8392886" cy="890589"/>
          </a:xfrm>
          <a:prstGeom prst="rect">
            <a:avLst/>
          </a:prstGeom>
        </p:spPr>
        <p:txBody>
          <a:bodyPr vert="horz" lIns="91440" tIns="45720" rIns="91440" bIns="45720" rtlCol="0" anchor="ctr">
            <a:normAutofit/>
          </a:body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id="{915E3DD5-0C21-4D27-A219-93CC26B8F6AC}"/>
              </a:ext>
            </a:extLst>
          </p:cNvPr>
          <p:cNvSpPr>
            <a:spLocks noGrp="1"/>
          </p:cNvSpPr>
          <p:nvPr>
            <p:ph type="body" idx="1"/>
          </p:nvPr>
        </p:nvSpPr>
        <p:spPr>
          <a:xfrm>
            <a:off x="375556" y="1823125"/>
            <a:ext cx="8392886" cy="4351338"/>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6" name="Segnaposto numero diapositiva 5">
            <a:extLst>
              <a:ext uri="{FF2B5EF4-FFF2-40B4-BE49-F238E27FC236}">
                <a16:creationId xmlns:a16="http://schemas.microsoft.com/office/drawing/2014/main" id="{E9A5408B-9D07-4503-A292-B790B08EBEFB}"/>
              </a:ext>
            </a:extLst>
          </p:cNvPr>
          <p:cNvSpPr>
            <a:spLocks noGrp="1"/>
          </p:cNvSpPr>
          <p:nvPr>
            <p:ph type="sldNum" sz="quarter" idx="4"/>
          </p:nvPr>
        </p:nvSpPr>
        <p:spPr>
          <a:xfrm>
            <a:off x="8278585" y="6310311"/>
            <a:ext cx="489857" cy="365125"/>
          </a:xfrm>
          <a:prstGeom prst="rect">
            <a:avLst/>
          </a:prstGeom>
        </p:spPr>
        <p:txBody>
          <a:bodyPr vert="horz" lIns="91440" tIns="45720" rIns="91440" bIns="45720" rtlCol="0" anchor="ctr"/>
          <a:lstStyle>
            <a:lvl1pPr algn="r">
              <a:defRPr sz="900">
                <a:solidFill>
                  <a:schemeClr val="bg1"/>
                </a:solidFill>
              </a:defRPr>
            </a:lvl1pPr>
          </a:lstStyle>
          <a:p>
            <a:fld id="{F5D31388-1EA4-4B74-8FFA-0D39003D9700}" type="slidenum">
              <a:rPr lang="it-IT" smtClean="0"/>
              <a:pPr/>
              <a:t>‹#›</a:t>
            </a:fld>
            <a:endParaRPr lang="it-IT" dirty="0"/>
          </a:p>
        </p:txBody>
      </p:sp>
      <p:sp>
        <p:nvSpPr>
          <p:cNvPr id="9" name="Google Shape;55;p13">
            <a:extLst>
              <a:ext uri="{FF2B5EF4-FFF2-40B4-BE49-F238E27FC236}">
                <a16:creationId xmlns:a16="http://schemas.microsoft.com/office/drawing/2014/main" id="{45A9DD9F-F47E-4A0A-9BB0-5EE7E8CDC37B}"/>
              </a:ext>
            </a:extLst>
          </p:cNvPr>
          <p:cNvSpPr txBox="1"/>
          <p:nvPr userDrawn="1"/>
        </p:nvSpPr>
        <p:spPr>
          <a:xfrm>
            <a:off x="507643" y="6311899"/>
            <a:ext cx="7846383" cy="42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it" sz="800" dirty="0">
                <a:solidFill>
                  <a:schemeClr val="bg1"/>
                </a:solidFill>
                <a:latin typeface="Montserrat"/>
                <a:ea typeface="Montserrat"/>
                <a:cs typeface="Montserrat"/>
                <a:sym typeface="Montserrat"/>
              </a:rPr>
              <a:t>The European Commission support for the production of this publication does not constitute endorsement of the contents which reflects the views only</a:t>
            </a:r>
            <a:r>
              <a:rPr lang="it" sz="800" baseline="0" dirty="0">
                <a:solidFill>
                  <a:schemeClr val="bg1"/>
                </a:solidFill>
                <a:latin typeface="Montserrat"/>
                <a:ea typeface="Montserrat"/>
                <a:cs typeface="Montserrat"/>
                <a:sym typeface="Montserrat"/>
              </a:rPr>
              <a:t> </a:t>
            </a:r>
            <a:r>
              <a:rPr lang="it" sz="800" dirty="0">
                <a:solidFill>
                  <a:schemeClr val="bg1"/>
                </a:solidFill>
                <a:latin typeface="Montserrat"/>
                <a:ea typeface="Montserrat"/>
                <a:cs typeface="Montserrat"/>
                <a:sym typeface="Montserrat"/>
              </a:rPr>
              <a:t>of the authors, and the Commission cannot be held responsible for any use which may be made of the information contained therein.</a:t>
            </a:r>
            <a:endParaRPr sz="800" dirty="0">
              <a:solidFill>
                <a:schemeClr val="bg1"/>
              </a:solidFill>
              <a:latin typeface="Montserrat"/>
              <a:ea typeface="Montserrat"/>
              <a:cs typeface="Montserrat"/>
              <a:sym typeface="Montserrat"/>
            </a:endParaRPr>
          </a:p>
        </p:txBody>
      </p:sp>
      <p:pic>
        <p:nvPicPr>
          <p:cNvPr id="11" name="Immagine 10">
            <a:extLst>
              <a:ext uri="{FF2B5EF4-FFF2-40B4-BE49-F238E27FC236}">
                <a16:creationId xmlns:a16="http://schemas.microsoft.com/office/drawing/2014/main" id="{5BBFABC3-3641-4FD4-A618-B562D776BE9F}"/>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6332220" y="135123"/>
            <a:ext cx="2459082" cy="527541"/>
          </a:xfrm>
          <a:prstGeom prst="rect">
            <a:avLst/>
          </a:prstGeom>
        </p:spPr>
      </p:pic>
      <p:pic>
        <p:nvPicPr>
          <p:cNvPr id="13" name="Immagine 12">
            <a:extLst>
              <a:ext uri="{FF2B5EF4-FFF2-40B4-BE49-F238E27FC236}">
                <a16:creationId xmlns:a16="http://schemas.microsoft.com/office/drawing/2014/main" id="{38499B4E-2B9F-4805-8782-F01A7E2983FD}"/>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309368" y="120101"/>
            <a:ext cx="2502413" cy="597409"/>
          </a:xfrm>
          <a:prstGeom prst="rect">
            <a:avLst/>
          </a:prstGeom>
        </p:spPr>
      </p:pic>
    </p:spTree>
    <p:extLst>
      <p:ext uri="{BB962C8B-B14F-4D97-AF65-F5344CB8AC3E}">
        <p14:creationId xmlns:p14="http://schemas.microsoft.com/office/powerpoint/2010/main" val="3895978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hf hdr="0" ftr="0" dt="0"/>
  <p:txStyles>
    <p:titleStyle>
      <a:lvl1pPr algn="l" defTabSz="685800" rtl="0" eaLnBrk="1" latinLnBrk="0" hangingPunct="1">
        <a:lnSpc>
          <a:spcPct val="90000"/>
        </a:lnSpc>
        <a:spcBef>
          <a:spcPct val="0"/>
        </a:spcBef>
        <a:buNone/>
        <a:defRPr sz="3300" kern="1200">
          <a:solidFill>
            <a:srgbClr val="159A34"/>
          </a:solidFill>
          <a:latin typeface="Arial Rounded MT Bold" panose="020F070403050403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76B82A"/>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DEDC00"/>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85000"/>
              <a:lumOff val="1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85000"/>
              <a:lumOff val="1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85000"/>
              <a:lumOff val="1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chart" Target="../charts/chart1.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12.xml"/><Relationship Id="rId5" Type="http://schemas.openxmlformats.org/officeDocument/2006/relationships/image" Target="../media/image35.jpg"/><Relationship Id="rId4" Type="http://schemas.openxmlformats.org/officeDocument/2006/relationships/image" Target="../media/image34.jpg"/></Relationships>
</file>

<file path=ppt/slides/_rels/slide3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 Id="rId5" Type="http://schemas.openxmlformats.org/officeDocument/2006/relationships/image" Target="../media/image43.jpg"/><Relationship Id="rId4" Type="http://schemas.openxmlformats.org/officeDocument/2006/relationships/image" Target="../media/image42.jp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products.omanseafood.com/product/red-sea-bream/" TargetMode="External"/><Relationship Id="rId7" Type="http://schemas.openxmlformats.org/officeDocument/2006/relationships/hyperlink" Target="https://www.fisheries.noaa.gov/species/atlantic-striped-bass" TargetMode="External"/><Relationship Id="rId2" Type="http://schemas.openxmlformats.org/officeDocument/2006/relationships/hyperlink" Target="https://www.luluhypermarket.com/en-sa/fresh-sea-bass-1kg-approx-weight/p/462149_EA" TargetMode="External"/><Relationship Id="rId1" Type="http://schemas.openxmlformats.org/officeDocument/2006/relationships/slideLayout" Target="../slideLayouts/slideLayout2.xml"/><Relationship Id="rId6" Type="http://schemas.openxmlformats.org/officeDocument/2006/relationships/hyperlink" Target="https://www.ncwildlife.org/Learning/Species/Fish/White-Catfish" TargetMode="External"/><Relationship Id="rId5" Type="http://schemas.openxmlformats.org/officeDocument/2006/relationships/hyperlink" Target="https://www.filippiandsea.com/prodotto/pink-shrimp-of-mediterranean-sea/" TargetMode="External"/><Relationship Id="rId4" Type="http://schemas.openxmlformats.org/officeDocument/2006/relationships/hyperlink" Target="https://www.dfo-mpo.gc.ca/species-especes/profiles-profils/yellowtail-flounder-limande-queue-jaune-eng.html"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0823CFD9-DD03-4D77-A44E-F56612639BA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9620" y="1057672"/>
            <a:ext cx="2010364" cy="4864100"/>
          </a:xfrm>
          <a:prstGeom prst="rect">
            <a:avLst/>
          </a:prstGeom>
        </p:spPr>
      </p:pic>
      <p:pic>
        <p:nvPicPr>
          <p:cNvPr id="7" name="Immagine 6">
            <a:extLst>
              <a:ext uri="{FF2B5EF4-FFF2-40B4-BE49-F238E27FC236}">
                <a16:creationId xmlns:a16="http://schemas.microsoft.com/office/drawing/2014/main" id="{13CF8A4F-194E-4EBB-A02A-7413B811B94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19988" y="778272"/>
            <a:ext cx="3357793" cy="5143500"/>
          </a:xfrm>
          <a:prstGeom prst="rect">
            <a:avLst/>
          </a:prstGeom>
        </p:spPr>
      </p:pic>
      <p:sp>
        <p:nvSpPr>
          <p:cNvPr id="2" name="Titolo 1"/>
          <p:cNvSpPr>
            <a:spLocks noGrp="1"/>
          </p:cNvSpPr>
          <p:nvPr>
            <p:ph type="ctrTitle"/>
          </p:nvPr>
        </p:nvSpPr>
        <p:spPr>
          <a:xfrm>
            <a:off x="435836" y="1136055"/>
            <a:ext cx="8246691" cy="2265171"/>
          </a:xfrm>
        </p:spPr>
        <p:txBody>
          <a:bodyPr>
            <a:normAutofit/>
          </a:bodyPr>
          <a:lstStyle/>
          <a:p>
            <a:r>
              <a:rPr lang="lv-LV" sz="4400" dirty="0" err="1"/>
              <a:t>Sustainable</a:t>
            </a:r>
            <a:r>
              <a:rPr lang="lv-LV" sz="4400" dirty="0"/>
              <a:t> </a:t>
            </a:r>
            <a:r>
              <a:rPr lang="lv-LV" sz="4400" dirty="0" err="1"/>
              <a:t>use</a:t>
            </a:r>
            <a:r>
              <a:rPr lang="lv-LV" sz="4400" dirty="0"/>
              <a:t> </a:t>
            </a:r>
            <a:r>
              <a:rPr lang="lv-LV" sz="4400" dirty="0" err="1"/>
              <a:t>of</a:t>
            </a:r>
            <a:r>
              <a:rPr lang="lv-LV" sz="4400" dirty="0"/>
              <a:t> </a:t>
            </a:r>
            <a:r>
              <a:rPr lang="lv-LV" sz="4400" dirty="0" err="1"/>
              <a:t>bioresources</a:t>
            </a:r>
            <a:r>
              <a:rPr lang="lv-LV" sz="4400" dirty="0"/>
              <a:t>.</a:t>
            </a:r>
            <a:br>
              <a:rPr lang="lv-LV" sz="4400" dirty="0"/>
            </a:br>
            <a:r>
              <a:rPr lang="en-GB" sz="4400" dirty="0"/>
              <a:t>A</a:t>
            </a:r>
            <a:r>
              <a:rPr lang="lv-LV" sz="4400" dirty="0"/>
              <a:t> </a:t>
            </a:r>
            <a:r>
              <a:rPr lang="lv-LV" sz="4400" dirty="0" err="1"/>
              <a:t>case</a:t>
            </a:r>
            <a:r>
              <a:rPr lang="lv-LV" sz="4400" dirty="0"/>
              <a:t> </a:t>
            </a:r>
            <a:r>
              <a:rPr lang="lv-LV" sz="4400" dirty="0" err="1"/>
              <a:t>of</a:t>
            </a:r>
            <a:r>
              <a:rPr lang="lv-LV" sz="4400" dirty="0"/>
              <a:t> a</a:t>
            </a:r>
            <a:r>
              <a:rPr lang="en-GB" sz="4400" dirty="0" err="1"/>
              <a:t>quaculture</a:t>
            </a:r>
            <a:endParaRPr lang="en-GB" sz="4400" dirty="0"/>
          </a:p>
        </p:txBody>
      </p:sp>
      <p:sp>
        <p:nvSpPr>
          <p:cNvPr id="3" name="Sottotitolo 2"/>
          <p:cNvSpPr>
            <a:spLocks noGrp="1"/>
          </p:cNvSpPr>
          <p:nvPr>
            <p:ph type="subTitle" idx="1"/>
          </p:nvPr>
        </p:nvSpPr>
        <p:spPr/>
        <p:txBody>
          <a:bodyPr/>
          <a:lstStyle/>
          <a:p>
            <a:pPr algn="l"/>
            <a:r>
              <a:rPr lang="en-GB" dirty="0"/>
              <a:t>Module 2: Bioeconomy, agrobiodiversity, biomass use, strategies and resources for sustainable rural development</a:t>
            </a:r>
          </a:p>
          <a:p>
            <a:pPr algn="l"/>
            <a:r>
              <a:rPr lang="en-GB" dirty="0"/>
              <a:t>Unit 2: Sustainability of bioeconomy and agrobiodiversity</a:t>
            </a:r>
          </a:p>
          <a:p>
            <a:pPr algn="l"/>
            <a:endParaRPr lang="en-GB" dirty="0"/>
          </a:p>
          <a:p>
            <a:pPr algn="l"/>
            <a:r>
              <a:rPr lang="en-GB" dirty="0"/>
              <a:t>Riga Technical University: </a:t>
            </a:r>
            <a:r>
              <a:rPr lang="en-GB" dirty="0" err="1"/>
              <a:t>M.sc.ing</a:t>
            </a:r>
            <a:r>
              <a:rPr lang="en-GB" dirty="0"/>
              <a:t>. Zane Indzere</a:t>
            </a:r>
            <a:r>
              <a:rPr lang="lv-LV" dirty="0"/>
              <a:t>, </a:t>
            </a:r>
            <a:r>
              <a:rPr lang="lv-LV" dirty="0" err="1"/>
              <a:t>researcher</a:t>
            </a:r>
            <a:endParaRPr lang="en-GB" dirty="0"/>
          </a:p>
        </p:txBody>
      </p:sp>
      <p:sp>
        <p:nvSpPr>
          <p:cNvPr id="4" name="Slide Number Placeholder 3"/>
          <p:cNvSpPr>
            <a:spLocks noGrp="1"/>
          </p:cNvSpPr>
          <p:nvPr>
            <p:ph type="sldNum" sz="quarter" idx="12"/>
          </p:nvPr>
        </p:nvSpPr>
        <p:spPr/>
        <p:txBody>
          <a:bodyPr/>
          <a:lstStyle/>
          <a:p>
            <a:fld id="{F5D31388-1EA4-4B74-8FFA-0D39003D9700}" type="slidenum">
              <a:rPr lang="it-IT" smtClean="0"/>
              <a:t>1</a:t>
            </a:fld>
            <a:endParaRPr lang="it-IT"/>
          </a:p>
        </p:txBody>
      </p:sp>
    </p:spTree>
    <p:extLst>
      <p:ext uri="{BB962C8B-B14F-4D97-AF65-F5344CB8AC3E}">
        <p14:creationId xmlns:p14="http://schemas.microsoft.com/office/powerpoint/2010/main" val="2756876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557" y="939192"/>
            <a:ext cx="6914007" cy="890589"/>
          </a:xfrm>
        </p:spPr>
        <p:txBody>
          <a:bodyPr>
            <a:normAutofit fontScale="90000"/>
          </a:bodyPr>
          <a:lstStyle/>
          <a:p>
            <a:r>
              <a:rPr lang="lv-LV" dirty="0"/>
              <a:t>Sub-indicator – above-ground biomass stock in forest</a:t>
            </a:r>
            <a:endParaRPr lang="en-GB" dirty="0"/>
          </a:p>
        </p:txBody>
      </p:sp>
      <p:pic>
        <p:nvPicPr>
          <p:cNvPr id="5" name="Content Placeholder 4"/>
          <p:cNvPicPr>
            <a:picLocks noGrp="1" noChangeAspect="1"/>
          </p:cNvPicPr>
          <p:nvPr>
            <p:ph idx="1"/>
          </p:nvPr>
        </p:nvPicPr>
        <p:blipFill rotWithShape="1">
          <a:blip r:embed="rId2"/>
          <a:srcRect l="10665" t="21283" r="37820" b="10890"/>
          <a:stretch/>
        </p:blipFill>
        <p:spPr>
          <a:xfrm>
            <a:off x="136733" y="1968874"/>
            <a:ext cx="4623670" cy="3424297"/>
          </a:xfrm>
          <a:prstGeom prst="rect">
            <a:avLst/>
          </a:prstGeom>
        </p:spPr>
      </p:pic>
      <p:sp>
        <p:nvSpPr>
          <p:cNvPr id="4" name="Slide Number Placeholder 3"/>
          <p:cNvSpPr>
            <a:spLocks noGrp="1"/>
          </p:cNvSpPr>
          <p:nvPr>
            <p:ph type="sldNum" sz="quarter" idx="12"/>
          </p:nvPr>
        </p:nvSpPr>
        <p:spPr/>
        <p:txBody>
          <a:bodyPr/>
          <a:lstStyle/>
          <a:p>
            <a:fld id="{F5D31388-1EA4-4B74-8FFA-0D39003D9700}" type="slidenum">
              <a:rPr lang="it-IT" smtClean="0"/>
              <a:pPr/>
              <a:t>10</a:t>
            </a:fld>
            <a:endParaRPr lang="it-IT"/>
          </a:p>
        </p:txBody>
      </p:sp>
      <p:sp>
        <p:nvSpPr>
          <p:cNvPr id="6" name="TextBox 5"/>
          <p:cNvSpPr txBox="1"/>
          <p:nvPr/>
        </p:nvSpPr>
        <p:spPr>
          <a:xfrm>
            <a:off x="136733" y="5532264"/>
            <a:ext cx="4751355" cy="341632"/>
          </a:xfrm>
          <a:prstGeom prst="rect">
            <a:avLst/>
          </a:prstGeom>
        </p:spPr>
        <p:txBody>
          <a:bodyPr vert="horz" lIns="91440" tIns="45720" rIns="91440" bIns="45720" rtlCol="0">
            <a:noAutofit/>
          </a:bodyPr>
          <a:lstStyle>
            <a:defPPr>
              <a:defRPr lang="it-IT"/>
            </a:defPPr>
            <a:lvl1pPr indent="0" defTabSz="685800">
              <a:lnSpc>
                <a:spcPct val="90000"/>
              </a:lnSpc>
              <a:spcBef>
                <a:spcPts val="750"/>
              </a:spcBef>
              <a:buFont typeface="Arial" panose="020B0604020202020204" pitchFamily="34" charset="0"/>
              <a:buNone/>
              <a:defRPr>
                <a:solidFill>
                  <a:srgbClr val="76B82A"/>
                </a:solidFill>
              </a:defRPr>
            </a:lvl1pPr>
            <a:lvl2pPr marL="514350" indent="-171450" defTabSz="685800">
              <a:lnSpc>
                <a:spcPct val="90000"/>
              </a:lnSpc>
              <a:spcBef>
                <a:spcPts val="375"/>
              </a:spcBef>
              <a:buFont typeface="Arial" panose="020B0604020202020204" pitchFamily="34" charset="0"/>
              <a:buChar char="•"/>
              <a:defRPr>
                <a:solidFill>
                  <a:srgbClr val="DEDC00"/>
                </a:solidFill>
              </a:defRPr>
            </a:lvl2pPr>
            <a:lvl3pPr marL="857250" indent="-171450" defTabSz="685800">
              <a:lnSpc>
                <a:spcPct val="90000"/>
              </a:lnSpc>
              <a:spcBef>
                <a:spcPts val="375"/>
              </a:spcBef>
              <a:buFont typeface="Arial" panose="020B0604020202020204" pitchFamily="34" charset="0"/>
              <a:buChar char="•"/>
              <a:defRPr sz="1500">
                <a:solidFill>
                  <a:schemeClr val="tx1">
                    <a:lumMod val="85000"/>
                    <a:lumOff val="15000"/>
                  </a:schemeClr>
                </a:solidFill>
              </a:defRPr>
            </a:lvl3pPr>
            <a:lvl4pPr marL="1200150" indent="-171450" defTabSz="685800">
              <a:lnSpc>
                <a:spcPct val="90000"/>
              </a:lnSpc>
              <a:spcBef>
                <a:spcPts val="375"/>
              </a:spcBef>
              <a:buFont typeface="Arial" panose="020B0604020202020204" pitchFamily="34" charset="0"/>
              <a:buChar char="•"/>
              <a:defRPr sz="1350">
                <a:solidFill>
                  <a:schemeClr val="tx1">
                    <a:lumMod val="85000"/>
                    <a:lumOff val="15000"/>
                  </a:schemeClr>
                </a:solidFill>
              </a:defRPr>
            </a:lvl4pPr>
            <a:lvl5pPr marL="1543050" indent="-171450" defTabSz="685800">
              <a:lnSpc>
                <a:spcPct val="90000"/>
              </a:lnSpc>
              <a:spcBef>
                <a:spcPts val="375"/>
              </a:spcBef>
              <a:buFont typeface="Arial" panose="020B0604020202020204" pitchFamily="34" charset="0"/>
              <a:buChar char="•"/>
              <a:defRPr sz="1350">
                <a:solidFill>
                  <a:schemeClr val="tx1">
                    <a:lumMod val="85000"/>
                    <a:lumOff val="15000"/>
                  </a:schemeClr>
                </a:solidFill>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gn="ctr"/>
            <a:r>
              <a:rPr lang="en-GB" sz="2100" dirty="0"/>
              <a:t>Above-ground biomass stock in forest [2]</a:t>
            </a:r>
          </a:p>
        </p:txBody>
      </p:sp>
      <p:sp>
        <p:nvSpPr>
          <p:cNvPr id="7" name="TextBox 6"/>
          <p:cNvSpPr txBox="1"/>
          <p:nvPr/>
        </p:nvSpPr>
        <p:spPr>
          <a:xfrm>
            <a:off x="4822392" y="2004561"/>
            <a:ext cx="4047288" cy="3639637"/>
          </a:xfrm>
          <a:prstGeom prst="rect">
            <a:avLst/>
          </a:prstGeom>
        </p:spPr>
        <p:txBody>
          <a:bodyPr vert="horz" lIns="91440" tIns="45720" rIns="91440" bIns="45720" rtlCol="0">
            <a:normAutofit/>
          </a:bodyPr>
          <a:lstStyle>
            <a:lvl1pPr indent="0" defTabSz="685800">
              <a:lnSpc>
                <a:spcPct val="90000"/>
              </a:lnSpc>
              <a:spcBef>
                <a:spcPts val="750"/>
              </a:spcBef>
              <a:buFont typeface="Arial" panose="020B0604020202020204" pitchFamily="34" charset="0"/>
              <a:buNone/>
              <a:defRPr sz="2100">
                <a:solidFill>
                  <a:srgbClr val="76B82A"/>
                </a:solidFill>
              </a:defRPr>
            </a:lvl1pPr>
            <a:lvl2pPr marL="514350" indent="-171450" defTabSz="685800">
              <a:lnSpc>
                <a:spcPct val="90000"/>
              </a:lnSpc>
              <a:spcBef>
                <a:spcPts val="375"/>
              </a:spcBef>
              <a:buFont typeface="Arial" panose="020B0604020202020204" pitchFamily="34" charset="0"/>
              <a:buChar char="•"/>
              <a:defRPr>
                <a:solidFill>
                  <a:srgbClr val="DEDC00"/>
                </a:solidFill>
              </a:defRPr>
            </a:lvl2pPr>
            <a:lvl3pPr marL="857250" indent="-171450" defTabSz="685800">
              <a:lnSpc>
                <a:spcPct val="90000"/>
              </a:lnSpc>
              <a:spcBef>
                <a:spcPts val="375"/>
              </a:spcBef>
              <a:buFont typeface="Arial" panose="020B0604020202020204" pitchFamily="34" charset="0"/>
              <a:buChar char="•"/>
              <a:defRPr sz="1500">
                <a:solidFill>
                  <a:schemeClr val="tx1">
                    <a:lumMod val="85000"/>
                    <a:lumOff val="15000"/>
                  </a:schemeClr>
                </a:solidFill>
              </a:defRPr>
            </a:lvl3pPr>
            <a:lvl4pPr marL="1200150" indent="-171450" defTabSz="685800">
              <a:lnSpc>
                <a:spcPct val="90000"/>
              </a:lnSpc>
              <a:spcBef>
                <a:spcPts val="375"/>
              </a:spcBef>
              <a:buFont typeface="Arial" panose="020B0604020202020204" pitchFamily="34" charset="0"/>
              <a:buChar char="•"/>
              <a:defRPr sz="1350">
                <a:solidFill>
                  <a:schemeClr val="tx1">
                    <a:lumMod val="85000"/>
                    <a:lumOff val="15000"/>
                  </a:schemeClr>
                </a:solidFill>
              </a:defRPr>
            </a:lvl4pPr>
            <a:lvl5pPr marL="1543050" indent="-171450" defTabSz="685800">
              <a:lnSpc>
                <a:spcPct val="90000"/>
              </a:lnSpc>
              <a:spcBef>
                <a:spcPts val="375"/>
              </a:spcBef>
              <a:buFont typeface="Arial" panose="020B0604020202020204" pitchFamily="34" charset="0"/>
              <a:buChar char="•"/>
              <a:defRPr sz="1350">
                <a:solidFill>
                  <a:schemeClr val="tx1">
                    <a:lumMod val="85000"/>
                    <a:lumOff val="15000"/>
                  </a:schemeClr>
                </a:solidFill>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GB" dirty="0"/>
              <a:t>To measure sustainable forest management, a</a:t>
            </a:r>
            <a:r>
              <a:rPr lang="lv-LV" dirty="0"/>
              <a:t>n</a:t>
            </a:r>
            <a:r>
              <a:rPr lang="en-GB" dirty="0"/>
              <a:t> indicator showing biomass stock per hectare </a:t>
            </a:r>
            <a:r>
              <a:rPr lang="lv-LV" dirty="0" err="1"/>
              <a:t>is</a:t>
            </a:r>
            <a:r>
              <a:rPr lang="lv-LV" dirty="0"/>
              <a:t> </a:t>
            </a:r>
            <a:r>
              <a:rPr lang="lv-LV" dirty="0" err="1"/>
              <a:t>used</a:t>
            </a:r>
            <a:endParaRPr lang="lv-LV" dirty="0"/>
          </a:p>
          <a:p>
            <a:r>
              <a:rPr lang="en-GB" dirty="0"/>
              <a:t>If in the longer period of time indicator would increase, then forest management would move towards sustainability</a:t>
            </a:r>
          </a:p>
        </p:txBody>
      </p:sp>
    </p:spTree>
    <p:extLst>
      <p:ext uri="{BB962C8B-B14F-4D97-AF65-F5344CB8AC3E}">
        <p14:creationId xmlns:p14="http://schemas.microsoft.com/office/powerpoint/2010/main" val="4248399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lv-LV" dirty="0"/>
            </a:br>
            <a:r>
              <a:rPr lang="lv-LV" dirty="0" err="1"/>
              <a:t>Sustainable</a:t>
            </a:r>
            <a:r>
              <a:rPr lang="lv-LV" dirty="0"/>
              <a:t> </a:t>
            </a:r>
            <a:r>
              <a:rPr lang="lv-LV" dirty="0" err="1"/>
              <a:t>agriculture</a:t>
            </a:r>
            <a:endParaRPr lang="en-GB"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11</a:t>
            </a:fld>
            <a:endParaRPr lang="it-IT"/>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0455" y="2847244"/>
            <a:ext cx="2232161" cy="1488107"/>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r="1342"/>
          <a:stretch/>
        </p:blipFill>
        <p:spPr>
          <a:xfrm>
            <a:off x="6416183" y="1245394"/>
            <a:ext cx="2240707" cy="1488107"/>
          </a:xfrm>
          <a:prstGeom prst="rect">
            <a:avLst/>
          </a:prstGeom>
        </p:spPr>
      </p:pic>
      <p:pic>
        <p:nvPicPr>
          <p:cNvPr id="13" name="Picture 12"/>
          <p:cNvPicPr>
            <a:picLocks noChangeAspect="1"/>
          </p:cNvPicPr>
          <p:nvPr/>
        </p:nvPicPr>
        <p:blipFill rotWithShape="1">
          <a:blip r:embed="rId4" cstate="hqprint">
            <a:extLst>
              <a:ext uri="{28A0092B-C50C-407E-A947-70E740481C1C}">
                <a14:useLocalDpi xmlns:a14="http://schemas.microsoft.com/office/drawing/2010/main" val="0"/>
              </a:ext>
            </a:extLst>
          </a:blip>
          <a:srcRect b="5944"/>
          <a:stretch/>
        </p:blipFill>
        <p:spPr>
          <a:xfrm>
            <a:off x="6416183" y="4449094"/>
            <a:ext cx="2232161" cy="1489318"/>
          </a:xfrm>
          <a:prstGeom prst="rect">
            <a:avLst/>
          </a:prstGeom>
        </p:spPr>
      </p:pic>
      <p:cxnSp>
        <p:nvCxnSpPr>
          <p:cNvPr id="15" name="Straight Arrow Connector 14"/>
          <p:cNvCxnSpPr>
            <a:stCxn id="9" idx="3"/>
            <a:endCxn id="11" idx="1"/>
          </p:cNvCxnSpPr>
          <p:nvPr/>
        </p:nvCxnSpPr>
        <p:spPr>
          <a:xfrm flipV="1">
            <a:off x="5404163" y="1989448"/>
            <a:ext cx="1012020" cy="1601849"/>
          </a:xfrm>
          <a:prstGeom prst="straightConnector1">
            <a:avLst/>
          </a:prstGeom>
          <a:ln w="762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9" idx="3"/>
            <a:endCxn id="10" idx="1"/>
          </p:cNvCxnSpPr>
          <p:nvPr/>
        </p:nvCxnSpPr>
        <p:spPr>
          <a:xfrm>
            <a:off x="5404163" y="3591297"/>
            <a:ext cx="1016292" cy="1"/>
          </a:xfrm>
          <a:prstGeom prst="straightConnector1">
            <a:avLst/>
          </a:prstGeom>
          <a:ln w="762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9" idx="3"/>
            <a:endCxn id="13" idx="1"/>
          </p:cNvCxnSpPr>
          <p:nvPr/>
        </p:nvCxnSpPr>
        <p:spPr>
          <a:xfrm>
            <a:off x="5404163" y="3591297"/>
            <a:ext cx="1012020" cy="1602456"/>
          </a:xfrm>
          <a:prstGeom prst="straightConnector1">
            <a:avLst/>
          </a:prstGeom>
          <a:ln w="762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9" name="Content Placeholder 8"/>
          <p:cNvPicPr>
            <a:picLocks noGrp="1" noChangeAspect="1"/>
          </p:cNvPicPr>
          <p:nvPr>
            <p:ph idx="1"/>
          </p:nvPr>
        </p:nvPicPr>
        <p:blipFill>
          <a:blip r:embed="rId5" cstate="hqprint">
            <a:extLst>
              <a:ext uri="{28A0092B-C50C-407E-A947-70E740481C1C}">
                <a14:useLocalDpi xmlns:a14="http://schemas.microsoft.com/office/drawing/2010/main" val="0"/>
              </a:ext>
            </a:extLst>
          </a:blip>
          <a:stretch>
            <a:fillRect/>
          </a:stretch>
        </p:blipFill>
        <p:spPr>
          <a:xfrm>
            <a:off x="375556" y="1915095"/>
            <a:ext cx="5028607" cy="3352404"/>
          </a:xfrm>
        </p:spPr>
      </p:pic>
      <p:sp>
        <p:nvSpPr>
          <p:cNvPr id="3" name="Rectangle 2"/>
          <p:cNvSpPr/>
          <p:nvPr/>
        </p:nvSpPr>
        <p:spPr>
          <a:xfrm>
            <a:off x="289543" y="5267499"/>
            <a:ext cx="4572000" cy="246221"/>
          </a:xfrm>
          <a:prstGeom prst="rect">
            <a:avLst/>
          </a:prstGeom>
        </p:spPr>
        <p:txBody>
          <a:bodyPr>
            <a:spAutoFit/>
          </a:bodyPr>
          <a:lstStyle/>
          <a:p>
            <a:r>
              <a:rPr lang="lv-LV" sz="1000" dirty="0">
                <a:solidFill>
                  <a:srgbClr val="76B82A"/>
                </a:solidFill>
              </a:rPr>
              <a:t>Photos from Pixabay</a:t>
            </a:r>
            <a:endParaRPr lang="en-GB" sz="1000" dirty="0">
              <a:solidFill>
                <a:srgbClr val="76B82A"/>
              </a:solidFill>
            </a:endParaRPr>
          </a:p>
        </p:txBody>
      </p:sp>
    </p:spTree>
    <p:extLst>
      <p:ext uri="{BB962C8B-B14F-4D97-AF65-F5344CB8AC3E}">
        <p14:creationId xmlns:p14="http://schemas.microsoft.com/office/powerpoint/2010/main" val="2956886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556" y="723188"/>
            <a:ext cx="8542976" cy="1319257"/>
          </a:xfrm>
        </p:spPr>
        <p:txBody>
          <a:bodyPr>
            <a:normAutofit/>
          </a:bodyPr>
          <a:lstStyle/>
          <a:p>
            <a:r>
              <a:rPr lang="en-US" sz="2800" dirty="0"/>
              <a:t>Proportion of agricultural area under productive and sustainable agriculture </a:t>
            </a:r>
            <a:r>
              <a:rPr lang="lv-LV" sz="2800" dirty="0"/>
              <a:t>(SDG 2.4.1.)</a:t>
            </a:r>
            <a:endParaRPr lang="en-GB" sz="2800"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12</a:t>
            </a:fld>
            <a:endParaRPr lang="it-IT"/>
          </a:p>
        </p:txBody>
      </p:sp>
      <mc:AlternateContent xmlns:mc="http://schemas.openxmlformats.org/markup-compatibility/2006" xmlns:a14="http://schemas.microsoft.com/office/drawing/2010/main">
        <mc:Choice Requires="a14">
          <p:sp>
            <p:nvSpPr>
              <p:cNvPr id="6" name="Content Placeholder 2"/>
              <p:cNvSpPr>
                <a:spLocks noGrp="1"/>
              </p:cNvSpPr>
              <p:nvPr>
                <p:ph idx="1"/>
              </p:nvPr>
            </p:nvSpPr>
            <p:spPr>
              <a:xfrm>
                <a:off x="375556" y="2042445"/>
                <a:ext cx="8392886" cy="4351338"/>
              </a:xfrm>
            </p:spPr>
            <p:txBody>
              <a:bodyPr>
                <a:normAutofit/>
              </a:bodyPr>
              <a:lstStyle/>
              <a:p>
                <a:pPr marL="0" indent="0">
                  <a:buNone/>
                </a:pPr>
                <a:r>
                  <a:rPr lang="en-GB" sz="2000" dirty="0">
                    <a:latin typeface="Calibri (body)"/>
                  </a:rPr>
                  <a:t>𝑆𝐷𝐺</a:t>
                </a:r>
                <a:r>
                  <a:rPr lang="lv-LV" sz="2000" dirty="0">
                    <a:latin typeface="Calibri (body)"/>
                  </a:rPr>
                  <a:t> </a:t>
                </a:r>
                <a:r>
                  <a:rPr lang="en-GB" sz="2000" dirty="0">
                    <a:latin typeface="Calibri (body)"/>
                  </a:rPr>
                  <a:t>2.4.1</a:t>
                </a:r>
                <a:r>
                  <a:rPr lang="lv-LV" sz="2000" dirty="0">
                    <a:latin typeface="Calibri (body)"/>
                  </a:rPr>
                  <a:t> </a:t>
                </a:r>
                <a:r>
                  <a:rPr lang="en-GB" sz="2000" dirty="0">
                    <a:latin typeface="Calibri (body)"/>
                  </a:rPr>
                  <a:t>=</a:t>
                </a:r>
                <a:r>
                  <a:rPr lang="lv-LV" sz="2000" dirty="0">
                    <a:latin typeface="Calibri (body)"/>
                  </a:rPr>
                  <a:t> </a:t>
                </a:r>
                <a14:m>
                  <m:oMath xmlns:m="http://schemas.openxmlformats.org/officeDocument/2006/math">
                    <m:f>
                      <m:fPr>
                        <m:ctrlPr>
                          <a:rPr lang="lv-LV" sz="2000" i="1" smtClean="0">
                            <a:latin typeface="Cambria Math" panose="02040503050406030204" pitchFamily="18" charset="0"/>
                          </a:rPr>
                        </m:ctrlPr>
                      </m:fPr>
                      <m:num>
                        <m:r>
                          <m:rPr>
                            <m:nor/>
                          </m:rPr>
                          <a:rPr lang="en-GB" sz="2000" dirty="0">
                            <a:latin typeface="Calibri (body)"/>
                          </a:rPr>
                          <m:t>𝐴𝑟𝑒𝑎</m:t>
                        </m:r>
                        <m:r>
                          <m:rPr>
                            <m:nor/>
                          </m:rPr>
                          <a:rPr lang="en-GB" sz="2000" dirty="0">
                            <a:latin typeface="Calibri (body)"/>
                          </a:rPr>
                          <m:t> </m:t>
                        </m:r>
                        <m:r>
                          <m:rPr>
                            <m:nor/>
                          </m:rPr>
                          <a:rPr lang="en-GB" sz="2000" dirty="0">
                            <a:latin typeface="Calibri (body)"/>
                          </a:rPr>
                          <m:t>𝑢𝑛𝑑𝑒𝑟</m:t>
                        </m:r>
                        <m:r>
                          <m:rPr>
                            <m:nor/>
                          </m:rPr>
                          <a:rPr lang="en-GB" sz="2000" dirty="0">
                            <a:latin typeface="Calibri (body)"/>
                          </a:rPr>
                          <m:t> </m:t>
                        </m:r>
                        <m:r>
                          <m:rPr>
                            <m:nor/>
                          </m:rPr>
                          <a:rPr lang="en-GB" sz="2000" dirty="0">
                            <a:latin typeface="Calibri (body)"/>
                          </a:rPr>
                          <m:t>𝑝𝑟𝑜𝑑𝑢𝑐𝑡𝑖𝑣𝑒</m:t>
                        </m:r>
                        <m:r>
                          <m:rPr>
                            <m:nor/>
                          </m:rPr>
                          <a:rPr lang="en-GB" sz="2000" dirty="0">
                            <a:latin typeface="Calibri (body)"/>
                          </a:rPr>
                          <m:t> </m:t>
                        </m:r>
                        <m:r>
                          <m:rPr>
                            <m:nor/>
                          </m:rPr>
                          <a:rPr lang="en-GB" sz="2000" dirty="0">
                            <a:latin typeface="Calibri (body)"/>
                          </a:rPr>
                          <m:t>𝑎𝑛𝑑</m:t>
                        </m:r>
                        <m:r>
                          <m:rPr>
                            <m:nor/>
                          </m:rPr>
                          <a:rPr lang="en-GB" sz="2000" dirty="0">
                            <a:latin typeface="Calibri (body)"/>
                          </a:rPr>
                          <m:t> </m:t>
                        </m:r>
                        <m:r>
                          <m:rPr>
                            <m:nor/>
                          </m:rPr>
                          <a:rPr lang="en-GB" sz="2000" dirty="0">
                            <a:latin typeface="Calibri (body)"/>
                          </a:rPr>
                          <m:t>𝑠𝑢𝑠𝑡𝑎𝑖𝑛𝑎𝑏𝑙𝑒</m:t>
                        </m:r>
                        <m:r>
                          <m:rPr>
                            <m:nor/>
                          </m:rPr>
                          <a:rPr lang="en-GB" sz="2000" dirty="0">
                            <a:latin typeface="Calibri (body)"/>
                          </a:rPr>
                          <m:t> </m:t>
                        </m:r>
                        <m:r>
                          <m:rPr>
                            <m:nor/>
                          </m:rPr>
                          <a:rPr lang="en-GB" sz="2000" dirty="0">
                            <a:latin typeface="Calibri (body)"/>
                          </a:rPr>
                          <m:t>𝑎𝑔𝑟𝑖𝑐𝑢𝑙𝑡𝑢𝑟𝑒</m:t>
                        </m:r>
                      </m:num>
                      <m:den>
                        <m:r>
                          <m:rPr>
                            <m:nor/>
                          </m:rPr>
                          <a:rPr lang="en-GB" sz="2000" dirty="0">
                            <a:latin typeface="Calibri (body)"/>
                          </a:rPr>
                          <m:t>𝐴𝑔𝑟𝑖𝑐𝑢𝑙𝑡𝑢𝑟𝑎𝑙</m:t>
                        </m:r>
                        <m:r>
                          <m:rPr>
                            <m:nor/>
                          </m:rPr>
                          <a:rPr lang="en-GB" sz="2000" dirty="0">
                            <a:latin typeface="Calibri (body)"/>
                          </a:rPr>
                          <m:t> </m:t>
                        </m:r>
                        <m:r>
                          <m:rPr>
                            <m:nor/>
                          </m:rPr>
                          <a:rPr lang="en-GB" sz="2000" dirty="0">
                            <a:latin typeface="Calibri (body)"/>
                          </a:rPr>
                          <m:t>𝑙𝑎𝑛𝑑</m:t>
                        </m:r>
                        <m:r>
                          <m:rPr>
                            <m:nor/>
                          </m:rPr>
                          <a:rPr lang="en-GB" sz="2000" dirty="0">
                            <a:latin typeface="Calibri (body)"/>
                          </a:rPr>
                          <m:t> </m:t>
                        </m:r>
                        <m:r>
                          <m:rPr>
                            <m:nor/>
                          </m:rPr>
                          <a:rPr lang="en-GB" sz="2000" dirty="0">
                            <a:latin typeface="Calibri (body)"/>
                          </a:rPr>
                          <m:t>𝑎𝑟𝑒𝑎</m:t>
                        </m:r>
                        <m:r>
                          <m:rPr>
                            <m:nor/>
                          </m:rPr>
                          <a:rPr lang="lv-LV" sz="2000" dirty="0">
                            <a:latin typeface="Calibri (body)"/>
                          </a:rPr>
                          <m:t> </m:t>
                        </m:r>
                      </m:den>
                    </m:f>
                  </m:oMath>
                </a14:m>
                <a:r>
                  <a:rPr lang="lv-LV" sz="2000" dirty="0">
                    <a:latin typeface="Calibri (body)"/>
                  </a:rPr>
                  <a:t> </a:t>
                </a:r>
                <a:endParaRPr lang="en-GB" sz="2000" dirty="0">
                  <a:latin typeface="Calibri (body)"/>
                </a:endParaRPr>
              </a:p>
              <a:p>
                <a:pPr marL="0" indent="0">
                  <a:buNone/>
                </a:pPr>
                <a:endParaRPr lang="lv-LV" sz="2000" dirty="0">
                  <a:latin typeface="Calibri (body)"/>
                </a:endParaRPr>
              </a:p>
              <a:p>
                <a:pPr marL="0" indent="0">
                  <a:buNone/>
                </a:pPr>
                <a:r>
                  <a:rPr lang="lv-LV" sz="2000" dirty="0" err="1">
                    <a:latin typeface="Calibri (body)"/>
                  </a:rPr>
                  <a:t>Area</a:t>
                </a:r>
                <a:r>
                  <a:rPr lang="lv-LV" sz="2000" dirty="0">
                    <a:latin typeface="Calibri (body)"/>
                  </a:rPr>
                  <a:t> </a:t>
                </a:r>
                <a:r>
                  <a:rPr lang="lv-LV" sz="2000" dirty="0" err="1">
                    <a:latin typeface="Calibri (body)"/>
                  </a:rPr>
                  <a:t>under</a:t>
                </a:r>
                <a:r>
                  <a:rPr lang="lv-LV" sz="2000" dirty="0">
                    <a:latin typeface="Calibri (body)"/>
                  </a:rPr>
                  <a:t> </a:t>
                </a:r>
                <a:r>
                  <a:rPr lang="lv-LV" sz="2000" dirty="0" err="1">
                    <a:latin typeface="Calibri (body)"/>
                  </a:rPr>
                  <a:t>productive</a:t>
                </a:r>
                <a:r>
                  <a:rPr lang="lv-LV" sz="2000" dirty="0">
                    <a:latin typeface="Calibri (body)"/>
                  </a:rPr>
                  <a:t> </a:t>
                </a:r>
                <a:r>
                  <a:rPr lang="lv-LV" sz="2000" dirty="0" err="1">
                    <a:latin typeface="Calibri (body)"/>
                  </a:rPr>
                  <a:t>and</a:t>
                </a:r>
                <a:r>
                  <a:rPr lang="lv-LV" sz="2000" dirty="0">
                    <a:latin typeface="Calibri (body)"/>
                  </a:rPr>
                  <a:t> </a:t>
                </a:r>
                <a:r>
                  <a:rPr lang="lv-LV" sz="2000" dirty="0" err="1">
                    <a:latin typeface="Calibri (body)"/>
                  </a:rPr>
                  <a:t>saustainable</a:t>
                </a:r>
                <a:r>
                  <a:rPr lang="lv-LV" sz="2000" dirty="0">
                    <a:latin typeface="Calibri (body)"/>
                  </a:rPr>
                  <a:t> </a:t>
                </a:r>
                <a:r>
                  <a:rPr lang="lv-LV" sz="2000" dirty="0" err="1">
                    <a:latin typeface="Calibri (body)"/>
                  </a:rPr>
                  <a:t>agriculture</a:t>
                </a:r>
                <a:r>
                  <a:rPr lang="lv-LV" sz="2000" dirty="0">
                    <a:latin typeface="Calibri (body)"/>
                  </a:rPr>
                  <a:t> – </a:t>
                </a:r>
                <a:r>
                  <a:rPr lang="en-US" sz="2000" dirty="0">
                    <a:latin typeface="Calibri (body)"/>
                  </a:rPr>
                  <a:t>agricultural land area </a:t>
                </a:r>
                <a:r>
                  <a:rPr lang="lv-LV" sz="2000" dirty="0" err="1">
                    <a:latin typeface="Calibri (body)"/>
                  </a:rPr>
                  <a:t>owned</a:t>
                </a:r>
                <a:r>
                  <a:rPr lang="lv-LV" sz="2000" dirty="0">
                    <a:latin typeface="Calibri (body)"/>
                  </a:rPr>
                  <a:t> </a:t>
                </a:r>
                <a:r>
                  <a:rPr lang="lv-LV" sz="2000" dirty="0" err="1">
                    <a:latin typeface="Calibri (body)"/>
                  </a:rPr>
                  <a:t>by</a:t>
                </a:r>
                <a:r>
                  <a:rPr lang="lv-LV" sz="2000" dirty="0">
                    <a:latin typeface="Calibri (body)"/>
                  </a:rPr>
                  <a:t> </a:t>
                </a:r>
                <a:r>
                  <a:rPr lang="en-US" sz="2000" dirty="0">
                    <a:latin typeface="Calibri (body)"/>
                  </a:rPr>
                  <a:t>farms </a:t>
                </a:r>
                <a:r>
                  <a:rPr lang="en-US" sz="2000" dirty="0" err="1">
                    <a:latin typeface="Calibri (body)"/>
                  </a:rPr>
                  <a:t>th</a:t>
                </a:r>
                <a:r>
                  <a:rPr lang="lv-LV" sz="2000" dirty="0" err="1">
                    <a:latin typeface="Calibri (body)"/>
                  </a:rPr>
                  <a:t>at</a:t>
                </a:r>
                <a:r>
                  <a:rPr lang="lv-LV" sz="2000" dirty="0">
                    <a:latin typeface="Calibri (body)"/>
                  </a:rPr>
                  <a:t> </a:t>
                </a:r>
                <a:r>
                  <a:rPr lang="lv-LV" sz="2000" dirty="0" err="1">
                    <a:latin typeface="Calibri (body)"/>
                  </a:rPr>
                  <a:t>are</a:t>
                </a:r>
                <a:r>
                  <a:rPr lang="lv-LV" sz="2000" dirty="0">
                    <a:latin typeface="Calibri (body)"/>
                  </a:rPr>
                  <a:t> </a:t>
                </a:r>
                <a:r>
                  <a:rPr lang="lv-LV" sz="2000" dirty="0" err="1">
                    <a:latin typeface="Calibri (body)"/>
                  </a:rPr>
                  <a:t>in</a:t>
                </a:r>
                <a:r>
                  <a:rPr lang="lv-LV" sz="2000" dirty="0">
                    <a:latin typeface="Calibri (body)"/>
                  </a:rPr>
                  <a:t> </a:t>
                </a:r>
                <a:r>
                  <a:rPr lang="lv-LV" sz="2000" dirty="0" err="1">
                    <a:latin typeface="Calibri (body)"/>
                  </a:rPr>
                  <a:t>line</a:t>
                </a:r>
                <a:r>
                  <a:rPr lang="lv-LV" sz="2000" dirty="0">
                    <a:latin typeface="Calibri (body)"/>
                  </a:rPr>
                  <a:t> </a:t>
                </a:r>
                <a:r>
                  <a:rPr lang="lv-LV" sz="2000" dirty="0" err="1">
                    <a:latin typeface="Calibri (body)"/>
                  </a:rPr>
                  <a:t>with</a:t>
                </a:r>
                <a:r>
                  <a:rPr lang="lv-LV" sz="2000" dirty="0">
                    <a:latin typeface="Calibri (body)"/>
                  </a:rPr>
                  <a:t> </a:t>
                </a:r>
                <a:r>
                  <a:rPr lang="en-US" sz="2000" dirty="0">
                    <a:latin typeface="Calibri (body)"/>
                  </a:rPr>
                  <a:t>the sustainability criteria</a:t>
                </a:r>
                <a:r>
                  <a:rPr lang="lv-LV" sz="2000" dirty="0">
                    <a:latin typeface="Calibri (body)"/>
                  </a:rPr>
                  <a:t>, </a:t>
                </a:r>
                <a:r>
                  <a:rPr lang="lv-LV" sz="2000" dirty="0" err="1">
                    <a:latin typeface="Calibri (body)"/>
                  </a:rPr>
                  <a:t>including</a:t>
                </a:r>
                <a:r>
                  <a:rPr lang="lv-LV" sz="2000" dirty="0">
                    <a:latin typeface="Calibri (body)"/>
                  </a:rPr>
                  <a:t> </a:t>
                </a:r>
                <a:r>
                  <a:rPr lang="lv-LV" sz="2000" dirty="0" err="1">
                    <a:latin typeface="Calibri (body)"/>
                  </a:rPr>
                  <a:t>environmental</a:t>
                </a:r>
                <a:r>
                  <a:rPr lang="lv-LV" sz="2000" dirty="0">
                    <a:latin typeface="Calibri (body)"/>
                  </a:rPr>
                  <a:t>, </a:t>
                </a:r>
                <a:r>
                  <a:rPr lang="lv-LV" sz="2000" dirty="0" err="1">
                    <a:latin typeface="Calibri (body)"/>
                  </a:rPr>
                  <a:t>economic</a:t>
                </a:r>
                <a:r>
                  <a:rPr lang="lv-LV" sz="2000" dirty="0">
                    <a:latin typeface="Calibri (body)"/>
                  </a:rPr>
                  <a:t> </a:t>
                </a:r>
                <a:r>
                  <a:rPr lang="lv-LV" sz="2000" dirty="0" err="1">
                    <a:latin typeface="Calibri (body)"/>
                  </a:rPr>
                  <a:t>and</a:t>
                </a:r>
                <a:r>
                  <a:rPr lang="lv-LV" sz="2000" dirty="0">
                    <a:latin typeface="Calibri (body)"/>
                  </a:rPr>
                  <a:t> </a:t>
                </a:r>
                <a:r>
                  <a:rPr lang="lv-LV" sz="2000" dirty="0" err="1">
                    <a:latin typeface="Calibri (body)"/>
                  </a:rPr>
                  <a:t>social</a:t>
                </a:r>
                <a:r>
                  <a:rPr lang="en-US" sz="2000" dirty="0">
                    <a:latin typeface="Calibri (body)"/>
                  </a:rPr>
                  <a:t> dimensions</a:t>
                </a:r>
                <a:r>
                  <a:rPr lang="lv-LV" sz="2000" dirty="0">
                    <a:latin typeface="Calibri (body)"/>
                  </a:rPr>
                  <a:t> [6]</a:t>
                </a:r>
              </a:p>
              <a:p>
                <a:pPr marL="0" indent="0">
                  <a:buNone/>
                </a:pPr>
                <a:endParaRPr lang="lv-LV" sz="2000" dirty="0">
                  <a:latin typeface="Calibri (body)"/>
                </a:endParaRPr>
              </a:p>
              <a:p>
                <a:pPr marL="0" indent="0">
                  <a:buNone/>
                </a:pPr>
                <a:r>
                  <a:rPr lang="lv-LV" sz="2000" dirty="0" err="1">
                    <a:latin typeface="Calibri (body)"/>
                  </a:rPr>
                  <a:t>This</a:t>
                </a:r>
                <a:r>
                  <a:rPr lang="lv-LV" sz="2000" dirty="0">
                    <a:latin typeface="Calibri (body)"/>
                  </a:rPr>
                  <a:t> </a:t>
                </a:r>
                <a:r>
                  <a:rPr lang="lv-LV" sz="2000" dirty="0" err="1">
                    <a:latin typeface="Calibri (body)"/>
                  </a:rPr>
                  <a:t>indicators</a:t>
                </a:r>
                <a:r>
                  <a:rPr lang="lv-LV" sz="2000" dirty="0">
                    <a:latin typeface="Calibri (body)"/>
                  </a:rPr>
                  <a:t> </a:t>
                </a:r>
                <a:r>
                  <a:rPr lang="lv-LV" sz="2000" dirty="0" err="1">
                    <a:latin typeface="Calibri (body)"/>
                  </a:rPr>
                  <a:t>involves</a:t>
                </a:r>
                <a:r>
                  <a:rPr lang="lv-LV" sz="2000" dirty="0">
                    <a:latin typeface="Calibri (body)"/>
                  </a:rPr>
                  <a:t> 11 </a:t>
                </a:r>
                <a:r>
                  <a:rPr lang="lv-LV" sz="2000" dirty="0" err="1">
                    <a:latin typeface="Calibri (body)"/>
                  </a:rPr>
                  <a:t>sub-indicators</a:t>
                </a:r>
                <a:r>
                  <a:rPr lang="lv-LV" sz="2000" dirty="0">
                    <a:latin typeface="Calibri (body)"/>
                  </a:rPr>
                  <a:t>: </a:t>
                </a:r>
                <a:r>
                  <a:rPr lang="lv-LV" sz="2000" dirty="0" err="1">
                    <a:latin typeface="Calibri (body)"/>
                  </a:rPr>
                  <a:t>land</a:t>
                </a:r>
                <a:r>
                  <a:rPr lang="lv-LV" sz="2000" dirty="0">
                    <a:latin typeface="Calibri (body)"/>
                  </a:rPr>
                  <a:t> </a:t>
                </a:r>
                <a:r>
                  <a:rPr lang="lv-LV" sz="2000" dirty="0" err="1">
                    <a:latin typeface="Calibri (body)"/>
                  </a:rPr>
                  <a:t>productivity</a:t>
                </a:r>
                <a:r>
                  <a:rPr lang="lv-LV" sz="2000" dirty="0">
                    <a:latin typeface="Calibri (body)"/>
                  </a:rPr>
                  <a:t>, </a:t>
                </a:r>
                <a:r>
                  <a:rPr lang="lv-LV" sz="2000" dirty="0" err="1">
                    <a:latin typeface="Calibri (body)"/>
                  </a:rPr>
                  <a:t>profitability</a:t>
                </a:r>
                <a:r>
                  <a:rPr lang="lv-LV" sz="2000" dirty="0">
                    <a:latin typeface="Calibri (body)"/>
                  </a:rPr>
                  <a:t>, </a:t>
                </a:r>
                <a:r>
                  <a:rPr lang="lv-LV" sz="2000" dirty="0" err="1">
                    <a:latin typeface="Calibri (body)"/>
                  </a:rPr>
                  <a:t>resilience</a:t>
                </a:r>
                <a:r>
                  <a:rPr lang="lv-LV" sz="2000" dirty="0">
                    <a:latin typeface="Calibri (body)"/>
                  </a:rPr>
                  <a:t>, </a:t>
                </a:r>
                <a:r>
                  <a:rPr lang="lv-LV" sz="2000" dirty="0" err="1">
                    <a:latin typeface="Calibri (body)"/>
                  </a:rPr>
                  <a:t>soil</a:t>
                </a:r>
                <a:r>
                  <a:rPr lang="lv-LV" sz="2000" dirty="0">
                    <a:latin typeface="Calibri (body)"/>
                  </a:rPr>
                  <a:t> </a:t>
                </a:r>
                <a:r>
                  <a:rPr lang="lv-LV" sz="2000" dirty="0" err="1">
                    <a:latin typeface="Calibri (body)"/>
                  </a:rPr>
                  <a:t>health</a:t>
                </a:r>
                <a:r>
                  <a:rPr lang="lv-LV" sz="2000" dirty="0">
                    <a:latin typeface="Calibri (body)"/>
                  </a:rPr>
                  <a:t>, </a:t>
                </a:r>
                <a:r>
                  <a:rPr lang="lv-LV" sz="2000" dirty="0" err="1">
                    <a:latin typeface="Calibri (body)"/>
                  </a:rPr>
                  <a:t>water</a:t>
                </a:r>
                <a:r>
                  <a:rPr lang="lv-LV" sz="2000" dirty="0">
                    <a:latin typeface="Calibri (body)"/>
                  </a:rPr>
                  <a:t> </a:t>
                </a:r>
                <a:r>
                  <a:rPr lang="lv-LV" sz="2000" dirty="0" err="1">
                    <a:latin typeface="Calibri (body)"/>
                  </a:rPr>
                  <a:t>use</a:t>
                </a:r>
                <a:r>
                  <a:rPr lang="lv-LV" sz="2000" dirty="0">
                    <a:latin typeface="Calibri (body)"/>
                  </a:rPr>
                  <a:t>, </a:t>
                </a:r>
                <a:r>
                  <a:rPr lang="lv-LV" sz="2000" dirty="0" err="1">
                    <a:latin typeface="Calibri (body)"/>
                  </a:rPr>
                  <a:t>fertilzier</a:t>
                </a:r>
                <a:r>
                  <a:rPr lang="lv-LV" sz="2000" dirty="0">
                    <a:latin typeface="Calibri (body)"/>
                  </a:rPr>
                  <a:t> </a:t>
                </a:r>
                <a:r>
                  <a:rPr lang="lv-LV" sz="2000" dirty="0" err="1">
                    <a:latin typeface="Calibri (body)"/>
                  </a:rPr>
                  <a:t>pollution</a:t>
                </a:r>
                <a:r>
                  <a:rPr lang="lv-LV" sz="2000" dirty="0">
                    <a:latin typeface="Calibri (body)"/>
                  </a:rPr>
                  <a:t> risk, </a:t>
                </a:r>
                <a:r>
                  <a:rPr lang="lv-LV" sz="2000" dirty="0" err="1">
                    <a:latin typeface="Calibri (body)"/>
                  </a:rPr>
                  <a:t>pesticide</a:t>
                </a:r>
                <a:r>
                  <a:rPr lang="lv-LV" sz="2000" dirty="0">
                    <a:latin typeface="Calibri (body)"/>
                  </a:rPr>
                  <a:t> risk, </a:t>
                </a:r>
                <a:r>
                  <a:rPr lang="lv-LV" sz="2000" dirty="0" err="1">
                    <a:latin typeface="Calibri (body)"/>
                  </a:rPr>
                  <a:t>biodiversity</a:t>
                </a:r>
                <a:r>
                  <a:rPr lang="lv-LV" sz="2000" dirty="0">
                    <a:latin typeface="Calibri (body)"/>
                  </a:rPr>
                  <a:t>, </a:t>
                </a:r>
                <a:r>
                  <a:rPr lang="lv-LV" sz="2000" dirty="0" err="1">
                    <a:latin typeface="Calibri (body)"/>
                  </a:rPr>
                  <a:t>decent</a:t>
                </a:r>
                <a:r>
                  <a:rPr lang="lv-LV" sz="2000" dirty="0">
                    <a:latin typeface="Calibri (body)"/>
                  </a:rPr>
                  <a:t> </a:t>
                </a:r>
                <a:r>
                  <a:rPr lang="lv-LV" sz="2000" dirty="0" err="1">
                    <a:latin typeface="Calibri (body)"/>
                  </a:rPr>
                  <a:t>employment</a:t>
                </a:r>
                <a:r>
                  <a:rPr lang="lv-LV" sz="2000" dirty="0">
                    <a:latin typeface="Calibri (body)"/>
                  </a:rPr>
                  <a:t>, </a:t>
                </a:r>
                <a:r>
                  <a:rPr lang="lv-LV" sz="2000" dirty="0" err="1">
                    <a:latin typeface="Calibri (body)"/>
                  </a:rPr>
                  <a:t>food</a:t>
                </a:r>
                <a:r>
                  <a:rPr lang="lv-LV" sz="2000" dirty="0">
                    <a:latin typeface="Calibri (body)"/>
                  </a:rPr>
                  <a:t> </a:t>
                </a:r>
                <a:r>
                  <a:rPr lang="lv-LV" sz="2000" dirty="0" err="1">
                    <a:latin typeface="Calibri (body)"/>
                  </a:rPr>
                  <a:t>security</a:t>
                </a:r>
                <a:r>
                  <a:rPr lang="lv-LV" sz="2000" dirty="0">
                    <a:latin typeface="Calibri (body)"/>
                  </a:rPr>
                  <a:t>, </a:t>
                </a:r>
                <a:r>
                  <a:rPr lang="lv-LV" sz="2000" dirty="0" err="1">
                    <a:latin typeface="Calibri (body)"/>
                  </a:rPr>
                  <a:t>and</a:t>
                </a:r>
                <a:r>
                  <a:rPr lang="lv-LV" sz="2000" dirty="0">
                    <a:latin typeface="Calibri (body)"/>
                  </a:rPr>
                  <a:t> </a:t>
                </a:r>
                <a:r>
                  <a:rPr lang="lv-LV" sz="2000" dirty="0" err="1">
                    <a:latin typeface="Calibri (body)"/>
                  </a:rPr>
                  <a:t>land</a:t>
                </a:r>
                <a:r>
                  <a:rPr lang="lv-LV" sz="2000" dirty="0">
                    <a:latin typeface="Calibri (body)"/>
                  </a:rPr>
                  <a:t> </a:t>
                </a:r>
                <a:r>
                  <a:rPr lang="lv-LV" sz="2000" dirty="0" err="1">
                    <a:latin typeface="Calibri (body)"/>
                  </a:rPr>
                  <a:t>tenure</a:t>
                </a:r>
                <a:endParaRPr lang="en-US" sz="2000" dirty="0">
                  <a:latin typeface="Calibri (body)"/>
                </a:endParaRPr>
              </a:p>
            </p:txBody>
          </p:sp>
        </mc:Choice>
        <mc:Fallback xmlns="">
          <p:sp>
            <p:nvSpPr>
              <p:cNvPr id="6" name="Content Placeholder 2"/>
              <p:cNvSpPr>
                <a:spLocks noGrp="1" noRot="1" noChangeAspect="1" noMove="1" noResize="1" noEditPoints="1" noAdjustHandles="1" noChangeArrowheads="1" noChangeShapeType="1" noTextEdit="1"/>
              </p:cNvSpPr>
              <p:nvPr>
                <p:ph idx="1"/>
              </p:nvPr>
            </p:nvSpPr>
            <p:spPr>
              <a:xfrm>
                <a:off x="375556" y="2042445"/>
                <a:ext cx="8392886" cy="4351338"/>
              </a:xfrm>
              <a:blipFill>
                <a:blip r:embed="rId2"/>
                <a:stretch>
                  <a:fillRect l="-799"/>
                </a:stretch>
              </a:blipFill>
            </p:spPr>
            <p:txBody>
              <a:bodyPr/>
              <a:lstStyle/>
              <a:p>
                <a:r>
                  <a:rPr lang="en-GB">
                    <a:noFill/>
                  </a:rPr>
                  <a:t> </a:t>
                </a:r>
              </a:p>
            </p:txBody>
          </p:sp>
        </mc:Fallback>
      </mc:AlternateContent>
    </p:spTree>
    <p:extLst>
      <p:ext uri="{BB962C8B-B14F-4D97-AF65-F5344CB8AC3E}">
        <p14:creationId xmlns:p14="http://schemas.microsoft.com/office/powerpoint/2010/main" val="609338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a:t>Sustainable</a:t>
            </a:r>
            <a:r>
              <a:rPr lang="lv-LV" dirty="0"/>
              <a:t> </a:t>
            </a:r>
            <a:r>
              <a:rPr lang="lv-LV" dirty="0" err="1"/>
              <a:t>fisheries</a:t>
            </a:r>
            <a:endParaRPr lang="en-GB"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5556" y="1889172"/>
            <a:ext cx="4422134" cy="2948089"/>
          </a:xfrm>
        </p:spPr>
      </p:pic>
      <p:sp>
        <p:nvSpPr>
          <p:cNvPr id="4" name="Slide Number Placeholder 3"/>
          <p:cNvSpPr>
            <a:spLocks noGrp="1"/>
          </p:cNvSpPr>
          <p:nvPr>
            <p:ph type="sldNum" sz="quarter" idx="12"/>
          </p:nvPr>
        </p:nvSpPr>
        <p:spPr/>
        <p:txBody>
          <a:bodyPr/>
          <a:lstStyle/>
          <a:p>
            <a:fld id="{F5D31388-1EA4-4B74-8FFA-0D39003D9700}" type="slidenum">
              <a:rPr lang="it-IT" smtClean="0"/>
              <a:pPr/>
              <a:t>13</a:t>
            </a:fld>
            <a:endParaRPr lang="it-IT"/>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17844" r="22703" b="13190"/>
          <a:stretch/>
        </p:blipFill>
        <p:spPr>
          <a:xfrm>
            <a:off x="5880435" y="2581277"/>
            <a:ext cx="2337073" cy="1563881"/>
          </a:xfrm>
          <a:prstGeom prst="rect">
            <a:avLst/>
          </a:prstGeom>
        </p:spPr>
      </p:pic>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74191" y="907501"/>
            <a:ext cx="2349563" cy="1566375"/>
          </a:xfrm>
          <a:prstGeom prst="rect">
            <a:avLst/>
          </a:prstGeom>
        </p:spPr>
      </p:pic>
      <p:pic>
        <p:nvPicPr>
          <p:cNvPr id="6" name="Picture 5"/>
          <p:cNvPicPr>
            <a:picLocks noChangeAspect="1"/>
          </p:cNvPicPr>
          <p:nvPr/>
        </p:nvPicPr>
        <p:blipFill rotWithShape="1">
          <a:blip r:embed="rId5" cstate="hqprint">
            <a:extLst>
              <a:ext uri="{28A0092B-C50C-407E-A947-70E740481C1C}">
                <a14:useLocalDpi xmlns:a14="http://schemas.microsoft.com/office/drawing/2010/main" val="0"/>
              </a:ext>
            </a:extLst>
          </a:blip>
          <a:srcRect r="15632"/>
          <a:stretch/>
        </p:blipFill>
        <p:spPr>
          <a:xfrm>
            <a:off x="5871889" y="4252559"/>
            <a:ext cx="2345619" cy="1563881"/>
          </a:xfrm>
          <a:prstGeom prst="rect">
            <a:avLst/>
          </a:prstGeom>
        </p:spPr>
      </p:pic>
      <p:cxnSp>
        <p:nvCxnSpPr>
          <p:cNvPr id="10" name="Straight Arrow Connector 9"/>
          <p:cNvCxnSpPr>
            <a:stCxn id="5" idx="3"/>
            <a:endCxn id="7" idx="1"/>
          </p:cNvCxnSpPr>
          <p:nvPr/>
        </p:nvCxnSpPr>
        <p:spPr>
          <a:xfrm flipV="1">
            <a:off x="4797690" y="1690689"/>
            <a:ext cx="1076501" cy="1672528"/>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5" idx="3"/>
            <a:endCxn id="8" idx="1"/>
          </p:cNvCxnSpPr>
          <p:nvPr/>
        </p:nvCxnSpPr>
        <p:spPr>
          <a:xfrm>
            <a:off x="4797690" y="3363217"/>
            <a:ext cx="1082745" cy="1"/>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3"/>
            <a:endCxn id="6" idx="1"/>
          </p:cNvCxnSpPr>
          <p:nvPr/>
        </p:nvCxnSpPr>
        <p:spPr>
          <a:xfrm>
            <a:off x="4797690" y="3363217"/>
            <a:ext cx="1074199" cy="1671283"/>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00623" y="4837261"/>
            <a:ext cx="4572000" cy="246221"/>
          </a:xfrm>
          <a:prstGeom prst="rect">
            <a:avLst/>
          </a:prstGeom>
        </p:spPr>
        <p:txBody>
          <a:bodyPr>
            <a:spAutoFit/>
          </a:bodyPr>
          <a:lstStyle/>
          <a:p>
            <a:r>
              <a:rPr lang="lv-LV" sz="1000" dirty="0">
                <a:solidFill>
                  <a:srgbClr val="76B82A"/>
                </a:solidFill>
              </a:rPr>
              <a:t>Photos from Pixabay</a:t>
            </a:r>
            <a:endParaRPr lang="en-GB" sz="1000" dirty="0">
              <a:solidFill>
                <a:srgbClr val="76B82A"/>
              </a:solidFill>
            </a:endParaRPr>
          </a:p>
        </p:txBody>
      </p:sp>
    </p:spTree>
    <p:extLst>
      <p:ext uri="{BB962C8B-B14F-4D97-AF65-F5344CB8AC3E}">
        <p14:creationId xmlns:p14="http://schemas.microsoft.com/office/powerpoint/2010/main" val="2846202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556" y="864612"/>
            <a:ext cx="8532224" cy="890589"/>
          </a:xfrm>
        </p:spPr>
        <p:txBody>
          <a:bodyPr>
            <a:noAutofit/>
          </a:bodyPr>
          <a:lstStyle/>
          <a:p>
            <a:r>
              <a:rPr lang="en-US" sz="2400" dirty="0"/>
              <a:t>Conserve and sustainably use the oceans, seas and marine resources for sustainable development</a:t>
            </a:r>
            <a:r>
              <a:rPr lang="lv-LV" sz="2400" dirty="0"/>
              <a:t> (SDG</a:t>
            </a:r>
            <a:r>
              <a:rPr lang="en-US" sz="2400" dirty="0"/>
              <a:t> 14</a:t>
            </a:r>
            <a:r>
              <a:rPr lang="lv-LV" sz="2400" dirty="0"/>
              <a:t>)</a:t>
            </a:r>
            <a:endParaRPr lang="en-GB" sz="2400" dirty="0"/>
          </a:p>
        </p:txBody>
      </p:sp>
      <p:sp>
        <p:nvSpPr>
          <p:cNvPr id="3" name="Content Placeholder 2"/>
          <p:cNvSpPr>
            <a:spLocks noGrp="1"/>
          </p:cNvSpPr>
          <p:nvPr>
            <p:ph idx="1"/>
          </p:nvPr>
        </p:nvSpPr>
        <p:spPr/>
        <p:txBody>
          <a:bodyPr/>
          <a:lstStyle/>
          <a:p>
            <a:pPr marL="0" indent="0">
              <a:buNone/>
            </a:pPr>
            <a:r>
              <a:rPr lang="lv-LV" dirty="0"/>
              <a:t>SDG</a:t>
            </a:r>
            <a:r>
              <a:rPr lang="en-US" dirty="0"/>
              <a:t> 14</a:t>
            </a:r>
            <a:r>
              <a:rPr lang="lv-LV" dirty="0"/>
              <a:t> </a:t>
            </a:r>
            <a:r>
              <a:rPr lang="en-GB" dirty="0"/>
              <a:t>includes seven sub-indicators</a:t>
            </a:r>
            <a:r>
              <a:rPr lang="lv-LV" dirty="0"/>
              <a:t> [7]:</a:t>
            </a:r>
          </a:p>
          <a:p>
            <a:pPr marL="538163" indent="-174625"/>
            <a:r>
              <a:rPr lang="en-US" sz="1950" dirty="0"/>
              <a:t>coastal eutrophication</a:t>
            </a:r>
            <a:r>
              <a:rPr lang="lv-LV" sz="1950" dirty="0"/>
              <a:t>,</a:t>
            </a:r>
            <a:r>
              <a:rPr lang="en-US" sz="1950" dirty="0"/>
              <a:t> and plastic debris density</a:t>
            </a:r>
            <a:r>
              <a:rPr lang="lv-LV" sz="1950" dirty="0"/>
              <a:t>;</a:t>
            </a:r>
          </a:p>
          <a:p>
            <a:pPr marL="538163" indent="-174625"/>
            <a:r>
              <a:rPr lang="lv-LV" sz="1950" dirty="0"/>
              <a:t>n</a:t>
            </a:r>
            <a:r>
              <a:rPr lang="en-US" sz="1950" dirty="0"/>
              <a:t>umber of countries using ecosystem-based approaches to managing marine areas</a:t>
            </a:r>
            <a:r>
              <a:rPr lang="lv-LV" sz="1950" dirty="0"/>
              <a:t>;</a:t>
            </a:r>
          </a:p>
          <a:p>
            <a:pPr marL="538163" indent="-174625"/>
            <a:r>
              <a:rPr lang="en-US" sz="1950" dirty="0"/>
              <a:t>marine acidity (pH)</a:t>
            </a:r>
            <a:r>
              <a:rPr lang="lv-LV" sz="1950" dirty="0"/>
              <a:t>;</a:t>
            </a:r>
          </a:p>
          <a:p>
            <a:pPr marL="538163" indent="-174625"/>
            <a:r>
              <a:rPr lang="lv-LV" sz="1950" dirty="0" err="1"/>
              <a:t>fis</a:t>
            </a:r>
            <a:r>
              <a:rPr lang="en-US" sz="1950" dirty="0"/>
              <a:t>h stocks within biologically sustainable levels</a:t>
            </a:r>
            <a:r>
              <a:rPr lang="lv-LV" sz="1950" dirty="0"/>
              <a:t>;</a:t>
            </a:r>
          </a:p>
          <a:p>
            <a:pPr marL="538163" indent="-174625"/>
            <a:r>
              <a:rPr lang="en-US" sz="1950" dirty="0"/>
              <a:t>protected areas in relation to marine areas</a:t>
            </a:r>
            <a:r>
              <a:rPr lang="lv-LV" sz="1950" dirty="0"/>
              <a:t>;</a:t>
            </a:r>
          </a:p>
          <a:p>
            <a:pPr marL="538163" indent="-174625"/>
            <a:r>
              <a:rPr lang="en-US" sz="1950" dirty="0"/>
              <a:t>international instruments aiming to combat illegal, unreported and unregulated fishing</a:t>
            </a:r>
            <a:r>
              <a:rPr lang="lv-LV" sz="1950" dirty="0"/>
              <a:t>;</a:t>
            </a:r>
          </a:p>
          <a:p>
            <a:pPr marL="538163" indent="-174625"/>
            <a:r>
              <a:rPr lang="lv-LV" sz="1950" dirty="0"/>
              <a:t>s</a:t>
            </a:r>
            <a:r>
              <a:rPr lang="en-US" sz="1950" dirty="0" err="1"/>
              <a:t>ustainable</a:t>
            </a:r>
            <a:r>
              <a:rPr lang="en-US" sz="1950" dirty="0"/>
              <a:t> fisheries as a proportion of GDP in small island developing States, least developed countries and all countries </a:t>
            </a:r>
            <a:endParaRPr lang="en-GB" sz="1950"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14</a:t>
            </a:fld>
            <a:endParaRPr lang="it-IT"/>
          </a:p>
        </p:txBody>
      </p:sp>
    </p:spTree>
    <p:extLst>
      <p:ext uri="{BB962C8B-B14F-4D97-AF65-F5344CB8AC3E}">
        <p14:creationId xmlns:p14="http://schemas.microsoft.com/office/powerpoint/2010/main" val="3556553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Definition of sustainable fisheries</a:t>
            </a:r>
          </a:p>
        </p:txBody>
      </p:sp>
      <p:sp>
        <p:nvSpPr>
          <p:cNvPr id="3" name="Content Placeholder 2"/>
          <p:cNvSpPr>
            <a:spLocks noGrp="1"/>
          </p:cNvSpPr>
          <p:nvPr>
            <p:ph idx="1"/>
          </p:nvPr>
        </p:nvSpPr>
        <p:spPr/>
        <p:txBody>
          <a:bodyPr/>
          <a:lstStyle/>
          <a:p>
            <a:pPr marL="0" indent="0">
              <a:buNone/>
            </a:pPr>
            <a:r>
              <a:rPr lang="lv-LV" dirty="0"/>
              <a:t>«</a:t>
            </a:r>
            <a:r>
              <a:rPr lang="en-US" dirty="0"/>
              <a:t>The U.N. Food and Agriculture Organization defines sustainable fisheries as resources that can be harvested to meet the needs of today’s generation without compromising the ability of future generations to harvest fish for their needs. </a:t>
            </a:r>
            <a:r>
              <a:rPr lang="en-US" b="1" dirty="0"/>
              <a:t>A sustainable fishery requires the conservation of fish stocks and the preservation of the marine environment</a:t>
            </a:r>
            <a:r>
              <a:rPr lang="en-US" dirty="0"/>
              <a:t> but still allows the fishing industry to remain economically viable and fishing communities to maintain their social and cultural heritage.</a:t>
            </a:r>
            <a:r>
              <a:rPr lang="lv-LV" dirty="0"/>
              <a:t>» [5]</a:t>
            </a:r>
          </a:p>
          <a:p>
            <a:pPr marL="0" indent="0">
              <a:buNone/>
            </a:pPr>
            <a:endParaRPr lang="lv-LV"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15</a:t>
            </a:fld>
            <a:endParaRPr lang="it-IT"/>
          </a:p>
        </p:txBody>
      </p:sp>
    </p:spTree>
    <p:extLst>
      <p:ext uri="{BB962C8B-B14F-4D97-AF65-F5344CB8AC3E}">
        <p14:creationId xmlns:p14="http://schemas.microsoft.com/office/powerpoint/2010/main" val="345704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a:t>Global</a:t>
            </a:r>
            <a:r>
              <a:rPr lang="lv-LV" dirty="0"/>
              <a:t> trends </a:t>
            </a:r>
            <a:r>
              <a:rPr lang="lv-LV" dirty="0" err="1"/>
              <a:t>of</a:t>
            </a:r>
            <a:r>
              <a:rPr lang="lv-LV" dirty="0"/>
              <a:t> </a:t>
            </a:r>
            <a:r>
              <a:rPr lang="lv-LV" dirty="0" err="1"/>
              <a:t>marine</a:t>
            </a:r>
            <a:r>
              <a:rPr lang="lv-LV" dirty="0"/>
              <a:t> </a:t>
            </a:r>
            <a:r>
              <a:rPr lang="lv-LV" dirty="0" err="1"/>
              <a:t>fish</a:t>
            </a:r>
            <a:r>
              <a:rPr lang="lv-LV" dirty="0"/>
              <a:t> </a:t>
            </a:r>
            <a:r>
              <a:rPr lang="lv-LV" dirty="0" err="1"/>
              <a:t>stocks</a:t>
            </a:r>
            <a:endParaRPr lang="en-GB"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16</a:t>
            </a:fld>
            <a:endParaRPr lang="it-IT"/>
          </a:p>
        </p:txBody>
      </p:sp>
      <p:sp>
        <p:nvSpPr>
          <p:cNvPr id="6" name="TextBox 5"/>
          <p:cNvSpPr txBox="1"/>
          <p:nvPr/>
        </p:nvSpPr>
        <p:spPr>
          <a:xfrm>
            <a:off x="2405723" y="5431412"/>
            <a:ext cx="4332552" cy="415498"/>
          </a:xfrm>
          <a:prstGeom prst="rect">
            <a:avLst/>
          </a:prstGeom>
          <a:noFill/>
        </p:spPr>
        <p:txBody>
          <a:bodyPr wrap="square" rtlCol="0">
            <a:spAutoFit/>
          </a:bodyPr>
          <a:lstStyle/>
          <a:p>
            <a:pPr algn="ctr"/>
            <a:r>
              <a:rPr lang="lv-LV" sz="2100" dirty="0" err="1">
                <a:solidFill>
                  <a:srgbClr val="76B82A"/>
                </a:solidFill>
              </a:rPr>
              <a:t>Sustainably</a:t>
            </a:r>
            <a:r>
              <a:rPr lang="lv-LV" sz="2100" dirty="0">
                <a:solidFill>
                  <a:srgbClr val="76B82A"/>
                </a:solidFill>
              </a:rPr>
              <a:t> </a:t>
            </a:r>
            <a:r>
              <a:rPr lang="lv-LV" sz="2100" dirty="0" err="1">
                <a:solidFill>
                  <a:srgbClr val="76B82A"/>
                </a:solidFill>
              </a:rPr>
              <a:t>managed</a:t>
            </a:r>
            <a:r>
              <a:rPr lang="lv-LV" sz="2100" dirty="0">
                <a:solidFill>
                  <a:srgbClr val="76B82A"/>
                </a:solidFill>
              </a:rPr>
              <a:t> </a:t>
            </a:r>
            <a:r>
              <a:rPr lang="lv-LV" sz="2100" dirty="0" err="1">
                <a:solidFill>
                  <a:srgbClr val="76B82A"/>
                </a:solidFill>
              </a:rPr>
              <a:t>fish</a:t>
            </a:r>
            <a:r>
              <a:rPr lang="lv-LV" sz="2100" dirty="0">
                <a:solidFill>
                  <a:srgbClr val="76B82A"/>
                </a:solidFill>
              </a:rPr>
              <a:t> </a:t>
            </a:r>
            <a:r>
              <a:rPr lang="lv-LV" sz="2100" dirty="0" err="1">
                <a:solidFill>
                  <a:srgbClr val="76B82A"/>
                </a:solidFill>
              </a:rPr>
              <a:t>stock</a:t>
            </a:r>
            <a:r>
              <a:rPr lang="lv-LV" sz="2100" dirty="0">
                <a:solidFill>
                  <a:srgbClr val="76B82A"/>
                </a:solidFill>
              </a:rPr>
              <a:t> [6] </a:t>
            </a:r>
            <a:endParaRPr lang="en-GB" sz="2100" dirty="0">
              <a:solidFill>
                <a:srgbClr val="76B82A"/>
              </a:solidFill>
            </a:endParaRPr>
          </a:p>
        </p:txBody>
      </p:sp>
      <p:pic>
        <p:nvPicPr>
          <p:cNvPr id="3" name="Picture 2"/>
          <p:cNvPicPr>
            <a:picLocks noChangeAspect="1"/>
          </p:cNvPicPr>
          <p:nvPr/>
        </p:nvPicPr>
        <p:blipFill>
          <a:blip r:embed="rId2"/>
          <a:stretch>
            <a:fillRect/>
          </a:stretch>
        </p:blipFill>
        <p:spPr>
          <a:xfrm>
            <a:off x="705205" y="1809237"/>
            <a:ext cx="7130888" cy="3711376"/>
          </a:xfrm>
          <a:prstGeom prst="rect">
            <a:avLst/>
          </a:prstGeom>
        </p:spPr>
      </p:pic>
    </p:spTree>
    <p:extLst>
      <p:ext uri="{BB962C8B-B14F-4D97-AF65-F5344CB8AC3E}">
        <p14:creationId xmlns:p14="http://schemas.microsoft.com/office/powerpoint/2010/main" val="36867984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E6AEC-5CAE-4395-8BC4-09AB6E3C3932}"/>
              </a:ext>
            </a:extLst>
          </p:cNvPr>
          <p:cNvSpPr>
            <a:spLocks noGrp="1"/>
          </p:cNvSpPr>
          <p:nvPr>
            <p:ph type="title"/>
          </p:nvPr>
        </p:nvSpPr>
        <p:spPr/>
        <p:txBody>
          <a:bodyPr/>
          <a:lstStyle/>
          <a:p>
            <a:r>
              <a:rPr lang="en-GB" dirty="0"/>
              <a:t>Endangered species – Atlantic cod</a:t>
            </a:r>
          </a:p>
        </p:txBody>
      </p:sp>
      <p:sp>
        <p:nvSpPr>
          <p:cNvPr id="3" name="Content Placeholder 2">
            <a:extLst>
              <a:ext uri="{FF2B5EF4-FFF2-40B4-BE49-F238E27FC236}">
                <a16:creationId xmlns:a16="http://schemas.microsoft.com/office/drawing/2014/main" id="{5A64754F-BF79-4D6F-AD86-597691E3F44F}"/>
              </a:ext>
            </a:extLst>
          </p:cNvPr>
          <p:cNvSpPr>
            <a:spLocks noGrp="1"/>
          </p:cNvSpPr>
          <p:nvPr>
            <p:ph idx="1"/>
          </p:nvPr>
        </p:nvSpPr>
        <p:spPr>
          <a:xfrm>
            <a:off x="375556" y="1823125"/>
            <a:ext cx="8104565" cy="4351338"/>
          </a:xfrm>
        </p:spPr>
        <p:txBody>
          <a:bodyPr/>
          <a:lstStyle/>
          <a:p>
            <a:r>
              <a:rPr lang="lv-LV" dirty="0"/>
              <a:t>Environmental organisation «Greenpeace» has listed 22 marine species which should not be fished in any amount due to overfishing [10]</a:t>
            </a:r>
          </a:p>
          <a:p>
            <a:r>
              <a:rPr lang="lv-LV" dirty="0"/>
              <a:t>Atlantic cod (</a:t>
            </a:r>
            <a:r>
              <a:rPr lang="en-GB" i="1" dirty="0"/>
              <a:t>Gadus </a:t>
            </a:r>
            <a:r>
              <a:rPr lang="en-GB" i="1" dirty="0" err="1"/>
              <a:t>morhua</a:t>
            </a:r>
            <a:r>
              <a:rPr lang="lv-LV" dirty="0"/>
              <a:t>) lives </a:t>
            </a:r>
            <a:r>
              <a:rPr lang="en-GB" dirty="0"/>
              <a:t>along the </a:t>
            </a:r>
            <a:r>
              <a:rPr lang="lv-LV" dirty="0"/>
              <a:t>o</a:t>
            </a:r>
            <a:r>
              <a:rPr lang="en-GB" dirty="0"/>
              <a:t>n both sides of the North Atlantic Ocean.</a:t>
            </a:r>
            <a:r>
              <a:rPr lang="lv-LV" dirty="0"/>
              <a:t> Overfishing has led to cod being</a:t>
            </a:r>
            <a:r>
              <a:rPr lang="en-GB" dirty="0"/>
              <a:t> overfished in U.S. waters and depleted in Canadian waters. </a:t>
            </a:r>
            <a:r>
              <a:rPr lang="lv-LV" dirty="0"/>
              <a:t>In Europe cod population is in </a:t>
            </a:r>
            <a:r>
              <a:rPr lang="lv-LV" dirty="0" err="1"/>
              <a:t>unhealthy</a:t>
            </a:r>
            <a:r>
              <a:rPr lang="en-GB" dirty="0"/>
              <a:t> condition</a:t>
            </a:r>
            <a:r>
              <a:rPr lang="lv-LV" dirty="0"/>
              <a:t> [10]</a:t>
            </a:r>
            <a:endParaRPr lang="en-GB" b="1" dirty="0"/>
          </a:p>
          <a:p>
            <a:endParaRPr lang="en-GB" dirty="0"/>
          </a:p>
        </p:txBody>
      </p:sp>
      <p:sp>
        <p:nvSpPr>
          <p:cNvPr id="4" name="Slide Number Placeholder 3">
            <a:extLst>
              <a:ext uri="{FF2B5EF4-FFF2-40B4-BE49-F238E27FC236}">
                <a16:creationId xmlns:a16="http://schemas.microsoft.com/office/drawing/2014/main" id="{0A0D1EEA-80AC-4693-83DE-DE8D42B17EA2}"/>
              </a:ext>
            </a:extLst>
          </p:cNvPr>
          <p:cNvSpPr>
            <a:spLocks noGrp="1"/>
          </p:cNvSpPr>
          <p:nvPr>
            <p:ph type="sldNum" sz="quarter" idx="12"/>
          </p:nvPr>
        </p:nvSpPr>
        <p:spPr/>
        <p:txBody>
          <a:bodyPr/>
          <a:lstStyle/>
          <a:p>
            <a:fld id="{F5D31388-1EA4-4B74-8FFA-0D39003D9700}" type="slidenum">
              <a:rPr lang="it-IT" smtClean="0"/>
              <a:pPr/>
              <a:t>17</a:t>
            </a:fld>
            <a:endParaRPr lang="it-IT"/>
          </a:p>
        </p:txBody>
      </p:sp>
    </p:spTree>
    <p:extLst>
      <p:ext uri="{BB962C8B-B14F-4D97-AF65-F5344CB8AC3E}">
        <p14:creationId xmlns:p14="http://schemas.microsoft.com/office/powerpoint/2010/main" val="7106726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5994F-E59C-41BC-928D-29B0D4A75EF1}"/>
              </a:ext>
            </a:extLst>
          </p:cNvPr>
          <p:cNvSpPr>
            <a:spLocks noGrp="1"/>
          </p:cNvSpPr>
          <p:nvPr>
            <p:ph type="title"/>
          </p:nvPr>
        </p:nvSpPr>
        <p:spPr/>
        <p:txBody>
          <a:bodyPr/>
          <a:lstStyle/>
          <a:p>
            <a:r>
              <a:rPr lang="en-GB" dirty="0"/>
              <a:t>Endangered species –</a:t>
            </a:r>
            <a:r>
              <a:rPr lang="lv-LV" dirty="0"/>
              <a:t> </a:t>
            </a:r>
            <a:r>
              <a:rPr lang="lv-LV" dirty="0" err="1"/>
              <a:t>Bluefin</a:t>
            </a:r>
            <a:r>
              <a:rPr lang="lv-LV" dirty="0"/>
              <a:t> </a:t>
            </a:r>
            <a:r>
              <a:rPr lang="lv-LV" dirty="0" err="1"/>
              <a:t>tuna</a:t>
            </a:r>
            <a:endParaRPr lang="en-GB" dirty="0"/>
          </a:p>
        </p:txBody>
      </p:sp>
      <p:sp>
        <p:nvSpPr>
          <p:cNvPr id="3" name="Content Placeholder 2">
            <a:extLst>
              <a:ext uri="{FF2B5EF4-FFF2-40B4-BE49-F238E27FC236}">
                <a16:creationId xmlns:a16="http://schemas.microsoft.com/office/drawing/2014/main" id="{7D2118C5-DA4A-4F26-AF76-9648D4A92D5D}"/>
              </a:ext>
            </a:extLst>
          </p:cNvPr>
          <p:cNvSpPr>
            <a:spLocks noGrp="1"/>
          </p:cNvSpPr>
          <p:nvPr>
            <p:ph idx="1"/>
          </p:nvPr>
        </p:nvSpPr>
        <p:spPr>
          <a:xfrm>
            <a:off x="375556" y="1823125"/>
            <a:ext cx="4693630" cy="4351338"/>
          </a:xfrm>
        </p:spPr>
        <p:txBody>
          <a:bodyPr/>
          <a:lstStyle/>
          <a:p>
            <a:r>
              <a:rPr lang="lv-LV" dirty="0"/>
              <a:t>Bluefin tuna (</a:t>
            </a:r>
            <a:r>
              <a:rPr lang="en-GB" i="1" dirty="0"/>
              <a:t>Thunnus thynnus</a:t>
            </a:r>
            <a:r>
              <a:rPr lang="lv-LV" dirty="0"/>
              <a:t>) </a:t>
            </a:r>
            <a:r>
              <a:rPr lang="en-GB" dirty="0"/>
              <a:t>is the largest species of tuna</a:t>
            </a:r>
            <a:endParaRPr lang="lv-LV" dirty="0"/>
          </a:p>
          <a:p>
            <a:r>
              <a:rPr lang="lv-LV" dirty="0" err="1"/>
              <a:t>High</a:t>
            </a:r>
            <a:r>
              <a:rPr lang="lv-LV" dirty="0"/>
              <a:t> </a:t>
            </a:r>
            <a:r>
              <a:rPr lang="lv-LV" dirty="0" err="1"/>
              <a:t>demand</a:t>
            </a:r>
            <a:r>
              <a:rPr lang="lv-LV" dirty="0"/>
              <a:t> </a:t>
            </a:r>
            <a:r>
              <a:rPr lang="lv-LV" dirty="0" err="1"/>
              <a:t>product</a:t>
            </a:r>
            <a:endParaRPr lang="lv-LV" dirty="0"/>
          </a:p>
          <a:p>
            <a:r>
              <a:rPr lang="lv-LV" dirty="0" err="1"/>
              <a:t>Lives</a:t>
            </a:r>
            <a:r>
              <a:rPr lang="lv-LV" dirty="0"/>
              <a:t> </a:t>
            </a:r>
            <a:r>
              <a:rPr lang="lv-LV" dirty="0" err="1"/>
              <a:t>in</a:t>
            </a:r>
            <a:r>
              <a:rPr lang="lv-LV" dirty="0"/>
              <a:t> </a:t>
            </a:r>
            <a:r>
              <a:rPr lang="lv-LV" dirty="0" err="1"/>
              <a:t>the</a:t>
            </a:r>
            <a:r>
              <a:rPr lang="lv-LV" dirty="0"/>
              <a:t> </a:t>
            </a:r>
            <a:r>
              <a:rPr lang="lv-LV" dirty="0" err="1"/>
              <a:t>Atlantic</a:t>
            </a:r>
            <a:r>
              <a:rPr lang="lv-LV" dirty="0"/>
              <a:t> </a:t>
            </a:r>
            <a:r>
              <a:rPr lang="lv-LV" dirty="0" err="1"/>
              <a:t>ocean</a:t>
            </a:r>
            <a:r>
              <a:rPr lang="lv-LV" dirty="0"/>
              <a:t>, </a:t>
            </a:r>
            <a:r>
              <a:rPr lang="lv-LV" dirty="0" err="1"/>
              <a:t>Pacifin</a:t>
            </a:r>
            <a:r>
              <a:rPr lang="lv-LV" dirty="0"/>
              <a:t> </a:t>
            </a:r>
            <a:r>
              <a:rPr lang="lv-LV" dirty="0" err="1"/>
              <a:t>ocean</a:t>
            </a:r>
            <a:r>
              <a:rPr lang="lv-LV" dirty="0"/>
              <a:t>, </a:t>
            </a:r>
            <a:r>
              <a:rPr lang="lv-LV" dirty="0" err="1"/>
              <a:t>is</a:t>
            </a:r>
            <a:r>
              <a:rPr lang="lv-LV" dirty="0"/>
              <a:t> </a:t>
            </a:r>
            <a:r>
              <a:rPr lang="en-GB" dirty="0"/>
              <a:t>severely depleted and </a:t>
            </a:r>
            <a:r>
              <a:rPr lang="lv-LV" dirty="0"/>
              <a:t>yet </a:t>
            </a:r>
            <a:r>
              <a:rPr lang="en-GB" dirty="0"/>
              <a:t>still being overfished</a:t>
            </a:r>
            <a:r>
              <a:rPr lang="lv-LV" dirty="0"/>
              <a:t> [10]</a:t>
            </a:r>
          </a:p>
          <a:p>
            <a:r>
              <a:rPr lang="en-GB" dirty="0"/>
              <a:t>The Atlantic population has declined </a:t>
            </a:r>
            <a:r>
              <a:rPr lang="lv-LV" dirty="0"/>
              <a:t>rapidly in the last decades, however t</a:t>
            </a:r>
            <a:r>
              <a:rPr lang="en-GB" dirty="0"/>
              <a:t>he North Atlantic </a:t>
            </a:r>
            <a:r>
              <a:rPr lang="lv-LV" dirty="0"/>
              <a:t>tuna </a:t>
            </a:r>
            <a:r>
              <a:rPr lang="en-GB" dirty="0"/>
              <a:t>population is approaching commercial extinction</a:t>
            </a:r>
            <a:r>
              <a:rPr lang="lv-LV" dirty="0"/>
              <a:t> [10]</a:t>
            </a:r>
          </a:p>
        </p:txBody>
      </p:sp>
      <p:sp>
        <p:nvSpPr>
          <p:cNvPr id="4" name="Slide Number Placeholder 3">
            <a:extLst>
              <a:ext uri="{FF2B5EF4-FFF2-40B4-BE49-F238E27FC236}">
                <a16:creationId xmlns:a16="http://schemas.microsoft.com/office/drawing/2014/main" id="{629F4AC2-C678-4DA9-B8E9-4AD6A8C20FD0}"/>
              </a:ext>
            </a:extLst>
          </p:cNvPr>
          <p:cNvSpPr>
            <a:spLocks noGrp="1"/>
          </p:cNvSpPr>
          <p:nvPr>
            <p:ph type="sldNum" sz="quarter" idx="12"/>
          </p:nvPr>
        </p:nvSpPr>
        <p:spPr/>
        <p:txBody>
          <a:bodyPr/>
          <a:lstStyle/>
          <a:p>
            <a:fld id="{F5D31388-1EA4-4B74-8FFA-0D39003D9700}" type="slidenum">
              <a:rPr lang="it-IT" smtClean="0"/>
              <a:pPr/>
              <a:t>18</a:t>
            </a:fld>
            <a:endParaRPr lang="it-IT"/>
          </a:p>
        </p:txBody>
      </p:sp>
      <p:pic>
        <p:nvPicPr>
          <p:cNvPr id="8" name="Picture 7" descr="A fish with a long tail&#10;&#10;Description automatically generated with medium confidence">
            <a:extLst>
              <a:ext uri="{FF2B5EF4-FFF2-40B4-BE49-F238E27FC236}">
                <a16:creationId xmlns:a16="http://schemas.microsoft.com/office/drawing/2014/main" id="{03A868AB-12BD-489F-8B0E-F668AE055DC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15039" b="13837"/>
          <a:stretch/>
        </p:blipFill>
        <p:spPr>
          <a:xfrm>
            <a:off x="5529453" y="2810802"/>
            <a:ext cx="3534937" cy="1657720"/>
          </a:xfrm>
          <a:prstGeom prst="rect">
            <a:avLst/>
          </a:prstGeom>
        </p:spPr>
      </p:pic>
      <p:sp>
        <p:nvSpPr>
          <p:cNvPr id="10" name="TextBox 9">
            <a:extLst>
              <a:ext uri="{FF2B5EF4-FFF2-40B4-BE49-F238E27FC236}">
                <a16:creationId xmlns:a16="http://schemas.microsoft.com/office/drawing/2014/main" id="{5DE2653D-2DC4-463C-9708-640548CBD8D7}"/>
              </a:ext>
            </a:extLst>
          </p:cNvPr>
          <p:cNvSpPr txBox="1"/>
          <p:nvPr/>
        </p:nvSpPr>
        <p:spPr>
          <a:xfrm>
            <a:off x="5825402" y="4501975"/>
            <a:ext cx="2943040" cy="415498"/>
          </a:xfrm>
          <a:prstGeom prst="rect">
            <a:avLst/>
          </a:prstGeom>
          <a:noFill/>
        </p:spPr>
        <p:txBody>
          <a:bodyPr wrap="square">
            <a:spAutoFit/>
          </a:bodyPr>
          <a:lstStyle/>
          <a:p>
            <a:pPr algn="ctr"/>
            <a:r>
              <a:rPr lang="lv-LV" sz="2100" dirty="0" err="1">
                <a:solidFill>
                  <a:srgbClr val="76B82A"/>
                </a:solidFill>
              </a:rPr>
              <a:t>Bluefin</a:t>
            </a:r>
            <a:r>
              <a:rPr lang="lv-LV" sz="2100" dirty="0">
                <a:solidFill>
                  <a:srgbClr val="76B82A"/>
                </a:solidFill>
              </a:rPr>
              <a:t> </a:t>
            </a:r>
            <a:r>
              <a:rPr lang="lv-LV" sz="2100" dirty="0" err="1">
                <a:solidFill>
                  <a:srgbClr val="76B82A"/>
                </a:solidFill>
              </a:rPr>
              <a:t>tuna</a:t>
            </a:r>
            <a:r>
              <a:rPr lang="lv-LV" sz="2100" dirty="0">
                <a:solidFill>
                  <a:srgbClr val="76B82A"/>
                </a:solidFill>
              </a:rPr>
              <a:t> [11]</a:t>
            </a:r>
            <a:endParaRPr lang="en-GB" sz="2100" dirty="0">
              <a:solidFill>
                <a:srgbClr val="76B82A"/>
              </a:solidFill>
            </a:endParaRPr>
          </a:p>
        </p:txBody>
      </p:sp>
    </p:spTree>
    <p:extLst>
      <p:ext uri="{BB962C8B-B14F-4D97-AF65-F5344CB8AC3E}">
        <p14:creationId xmlns:p14="http://schemas.microsoft.com/office/powerpoint/2010/main" val="3532501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10CBB-E5A3-4ED6-840B-7E2012534997}"/>
              </a:ext>
            </a:extLst>
          </p:cNvPr>
          <p:cNvSpPr>
            <a:spLocks noGrp="1"/>
          </p:cNvSpPr>
          <p:nvPr>
            <p:ph type="title"/>
          </p:nvPr>
        </p:nvSpPr>
        <p:spPr/>
        <p:txBody>
          <a:bodyPr>
            <a:normAutofit fontScale="90000"/>
          </a:bodyPr>
          <a:lstStyle/>
          <a:p>
            <a:r>
              <a:rPr lang="lv-LV" dirty="0"/>
              <a:t>Southern </a:t>
            </a:r>
            <a:r>
              <a:rPr lang="lv-LV" dirty="0" err="1"/>
              <a:t>Bluefin</a:t>
            </a:r>
            <a:r>
              <a:rPr lang="lv-LV" dirty="0"/>
              <a:t> </a:t>
            </a:r>
            <a:r>
              <a:rPr lang="lv-LV" dirty="0" err="1"/>
              <a:t>tuna</a:t>
            </a:r>
            <a:r>
              <a:rPr lang="lv-LV" dirty="0"/>
              <a:t> </a:t>
            </a:r>
            <a:r>
              <a:rPr lang="lv-LV" dirty="0" err="1"/>
              <a:t>population</a:t>
            </a:r>
            <a:r>
              <a:rPr lang="lv-LV" dirty="0"/>
              <a:t> </a:t>
            </a:r>
            <a:r>
              <a:rPr lang="lv-LV" dirty="0" err="1"/>
              <a:t>change</a:t>
            </a:r>
            <a:endParaRPr lang="en-GB" dirty="0"/>
          </a:p>
        </p:txBody>
      </p:sp>
      <p:sp>
        <p:nvSpPr>
          <p:cNvPr id="4" name="Slide Number Placeholder 3">
            <a:extLst>
              <a:ext uri="{FF2B5EF4-FFF2-40B4-BE49-F238E27FC236}">
                <a16:creationId xmlns:a16="http://schemas.microsoft.com/office/drawing/2014/main" id="{CE9972A9-636F-45E2-9B6E-5B150FFB4E1E}"/>
              </a:ext>
            </a:extLst>
          </p:cNvPr>
          <p:cNvSpPr>
            <a:spLocks noGrp="1"/>
          </p:cNvSpPr>
          <p:nvPr>
            <p:ph type="sldNum" sz="quarter" idx="12"/>
          </p:nvPr>
        </p:nvSpPr>
        <p:spPr/>
        <p:txBody>
          <a:bodyPr/>
          <a:lstStyle/>
          <a:p>
            <a:fld id="{F5D31388-1EA4-4B74-8FFA-0D39003D9700}" type="slidenum">
              <a:rPr lang="it-IT" smtClean="0"/>
              <a:pPr/>
              <a:t>19</a:t>
            </a:fld>
            <a:endParaRPr lang="it-IT"/>
          </a:p>
        </p:txBody>
      </p:sp>
      <p:sp>
        <p:nvSpPr>
          <p:cNvPr id="12" name="TextBox 11">
            <a:extLst>
              <a:ext uri="{FF2B5EF4-FFF2-40B4-BE49-F238E27FC236}">
                <a16:creationId xmlns:a16="http://schemas.microsoft.com/office/drawing/2014/main" id="{D4F72B53-0E60-450D-AAFA-64C1E5989ED1}"/>
              </a:ext>
            </a:extLst>
          </p:cNvPr>
          <p:cNvSpPr txBox="1"/>
          <p:nvPr/>
        </p:nvSpPr>
        <p:spPr>
          <a:xfrm>
            <a:off x="721723" y="5466680"/>
            <a:ext cx="7456653" cy="415498"/>
          </a:xfrm>
          <a:prstGeom prst="rect">
            <a:avLst/>
          </a:prstGeom>
          <a:noFill/>
        </p:spPr>
        <p:txBody>
          <a:bodyPr wrap="square">
            <a:spAutoFit/>
          </a:bodyPr>
          <a:lstStyle/>
          <a:p>
            <a:pPr algn="ctr"/>
            <a:r>
              <a:rPr lang="lv-LV" sz="2100" dirty="0">
                <a:solidFill>
                  <a:srgbClr val="76B82A"/>
                </a:solidFill>
              </a:rPr>
              <a:t>Southern </a:t>
            </a:r>
            <a:r>
              <a:rPr lang="lv-LV" sz="2100" dirty="0" err="1">
                <a:solidFill>
                  <a:srgbClr val="76B82A"/>
                </a:solidFill>
              </a:rPr>
              <a:t>Bluefin</a:t>
            </a:r>
            <a:r>
              <a:rPr lang="lv-LV" sz="2100" dirty="0">
                <a:solidFill>
                  <a:srgbClr val="76B82A"/>
                </a:solidFill>
              </a:rPr>
              <a:t> </a:t>
            </a:r>
            <a:r>
              <a:rPr lang="lv-LV" sz="2100" dirty="0" err="1">
                <a:solidFill>
                  <a:srgbClr val="76B82A"/>
                </a:solidFill>
              </a:rPr>
              <a:t>tuna</a:t>
            </a:r>
            <a:r>
              <a:rPr lang="lv-LV" sz="2100" dirty="0">
                <a:solidFill>
                  <a:srgbClr val="76B82A"/>
                </a:solidFill>
              </a:rPr>
              <a:t> </a:t>
            </a:r>
            <a:r>
              <a:rPr lang="lv-LV" sz="2100" dirty="0" err="1">
                <a:solidFill>
                  <a:srgbClr val="76B82A"/>
                </a:solidFill>
              </a:rPr>
              <a:t>population</a:t>
            </a:r>
            <a:r>
              <a:rPr lang="lv-LV" sz="2100" dirty="0">
                <a:solidFill>
                  <a:srgbClr val="76B82A"/>
                </a:solidFill>
              </a:rPr>
              <a:t> </a:t>
            </a:r>
            <a:r>
              <a:rPr lang="lv-LV" sz="2100" dirty="0" err="1">
                <a:solidFill>
                  <a:srgbClr val="76B82A"/>
                </a:solidFill>
              </a:rPr>
              <a:t>change</a:t>
            </a:r>
            <a:r>
              <a:rPr lang="lv-LV" sz="2100" dirty="0">
                <a:solidFill>
                  <a:srgbClr val="76B82A"/>
                </a:solidFill>
              </a:rPr>
              <a:t> </a:t>
            </a:r>
            <a:r>
              <a:rPr lang="lv-LV" sz="2100" dirty="0" err="1">
                <a:solidFill>
                  <a:srgbClr val="76B82A"/>
                </a:solidFill>
              </a:rPr>
              <a:t>over</a:t>
            </a:r>
            <a:r>
              <a:rPr lang="lv-LV" sz="2100" dirty="0">
                <a:solidFill>
                  <a:srgbClr val="76B82A"/>
                </a:solidFill>
              </a:rPr>
              <a:t> </a:t>
            </a:r>
            <a:r>
              <a:rPr lang="lv-LV" sz="2100" dirty="0" err="1">
                <a:solidFill>
                  <a:srgbClr val="76B82A"/>
                </a:solidFill>
              </a:rPr>
              <a:t>the</a:t>
            </a:r>
            <a:r>
              <a:rPr lang="lv-LV" sz="2100" dirty="0">
                <a:solidFill>
                  <a:srgbClr val="76B82A"/>
                </a:solidFill>
              </a:rPr>
              <a:t> </a:t>
            </a:r>
            <a:r>
              <a:rPr lang="lv-LV" sz="2100" dirty="0" err="1">
                <a:solidFill>
                  <a:srgbClr val="76B82A"/>
                </a:solidFill>
              </a:rPr>
              <a:t>years</a:t>
            </a:r>
            <a:r>
              <a:rPr lang="lv-LV" sz="2100" dirty="0">
                <a:solidFill>
                  <a:srgbClr val="76B82A"/>
                </a:solidFill>
              </a:rPr>
              <a:t> [12]</a:t>
            </a:r>
            <a:endParaRPr lang="en-GB" sz="2100" dirty="0">
              <a:solidFill>
                <a:srgbClr val="76B82A"/>
              </a:solidFill>
            </a:endParaRPr>
          </a:p>
        </p:txBody>
      </p:sp>
      <p:pic>
        <p:nvPicPr>
          <p:cNvPr id="6" name="Picture 5"/>
          <p:cNvPicPr>
            <a:picLocks noChangeAspect="1"/>
          </p:cNvPicPr>
          <p:nvPr/>
        </p:nvPicPr>
        <p:blipFill>
          <a:blip r:embed="rId2"/>
          <a:stretch>
            <a:fillRect/>
          </a:stretch>
        </p:blipFill>
        <p:spPr>
          <a:xfrm>
            <a:off x="1170443" y="1709294"/>
            <a:ext cx="6559212" cy="3757386"/>
          </a:xfrm>
          <a:prstGeom prst="rect">
            <a:avLst/>
          </a:prstGeom>
        </p:spPr>
      </p:pic>
    </p:spTree>
    <p:extLst>
      <p:ext uri="{BB962C8B-B14F-4D97-AF65-F5344CB8AC3E}">
        <p14:creationId xmlns:p14="http://schemas.microsoft.com/office/powerpoint/2010/main" val="1631715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en-GB" dirty="0"/>
              <a:t>Aim</a:t>
            </a:r>
            <a:r>
              <a:rPr lang="lv-LV" dirty="0"/>
              <a:t> </a:t>
            </a:r>
            <a:r>
              <a:rPr lang="lv-LV" dirty="0" err="1"/>
              <a:t>and</a:t>
            </a:r>
            <a:r>
              <a:rPr lang="lv-LV" dirty="0"/>
              <a:t> </a:t>
            </a:r>
            <a:r>
              <a:rPr lang="lv-LV" dirty="0" err="1"/>
              <a:t>objectives</a:t>
            </a:r>
            <a:endParaRPr lang="en-GB" dirty="0"/>
          </a:p>
        </p:txBody>
      </p:sp>
      <p:sp>
        <p:nvSpPr>
          <p:cNvPr id="5" name="Segnaposto contenuto 4"/>
          <p:cNvSpPr>
            <a:spLocks noGrp="1"/>
          </p:cNvSpPr>
          <p:nvPr>
            <p:ph idx="1"/>
          </p:nvPr>
        </p:nvSpPr>
        <p:spPr>
          <a:xfrm>
            <a:off x="375556" y="1823125"/>
            <a:ext cx="8264242" cy="4351338"/>
          </a:xfrm>
        </p:spPr>
        <p:txBody>
          <a:bodyPr/>
          <a:lstStyle/>
          <a:p>
            <a:r>
              <a:rPr lang="en-GB" dirty="0"/>
              <a:t>The aim is to understand the sustainable use of </a:t>
            </a:r>
            <a:r>
              <a:rPr lang="lv-LV" dirty="0"/>
              <a:t>primary bio</a:t>
            </a:r>
            <a:r>
              <a:rPr lang="en-GB" dirty="0"/>
              <a:t>resources through examples, focusing on the example of aquaculture </a:t>
            </a:r>
            <a:endParaRPr lang="lv-LV" dirty="0"/>
          </a:p>
          <a:p>
            <a:r>
              <a:rPr lang="en-GB" dirty="0"/>
              <a:t>The objectives </a:t>
            </a:r>
            <a:r>
              <a:rPr lang="lv-LV" dirty="0" err="1"/>
              <a:t>are</a:t>
            </a:r>
            <a:r>
              <a:rPr lang="en-GB" dirty="0"/>
              <a:t> to:</a:t>
            </a:r>
          </a:p>
          <a:p>
            <a:pPr lvl="1"/>
            <a:r>
              <a:rPr lang="en-GB" dirty="0">
                <a:solidFill>
                  <a:srgbClr val="76B82A"/>
                </a:solidFill>
              </a:rPr>
              <a:t>learn about different types of </a:t>
            </a:r>
            <a:r>
              <a:rPr lang="en-GB" dirty="0" err="1">
                <a:solidFill>
                  <a:srgbClr val="76B82A"/>
                </a:solidFill>
              </a:rPr>
              <a:t>bioresources</a:t>
            </a:r>
            <a:endParaRPr lang="en-GB" dirty="0">
              <a:solidFill>
                <a:srgbClr val="76B82A"/>
              </a:solidFill>
            </a:endParaRPr>
          </a:p>
          <a:p>
            <a:pPr lvl="1"/>
            <a:r>
              <a:rPr lang="en-GB" dirty="0">
                <a:solidFill>
                  <a:srgbClr val="76B82A"/>
                </a:solidFill>
              </a:rPr>
              <a:t>understand the importance of aquaculture</a:t>
            </a:r>
            <a:r>
              <a:rPr lang="lv-LV" dirty="0">
                <a:solidFill>
                  <a:srgbClr val="76B82A"/>
                </a:solidFill>
              </a:rPr>
              <a:t> in the fisheries sector</a:t>
            </a:r>
            <a:endParaRPr lang="en-GB" dirty="0">
              <a:solidFill>
                <a:srgbClr val="76B82A"/>
              </a:solidFill>
            </a:endParaRPr>
          </a:p>
          <a:p>
            <a:pPr lvl="1"/>
            <a:r>
              <a:rPr lang="en-GB" dirty="0">
                <a:solidFill>
                  <a:srgbClr val="76B82A"/>
                </a:solidFill>
              </a:rPr>
              <a:t>learn about different types of aquaculture</a:t>
            </a:r>
            <a:endParaRPr lang="en-GB" dirty="0"/>
          </a:p>
        </p:txBody>
      </p:sp>
      <p:sp>
        <p:nvSpPr>
          <p:cNvPr id="2" name="Slide Number Placeholder 1"/>
          <p:cNvSpPr>
            <a:spLocks noGrp="1"/>
          </p:cNvSpPr>
          <p:nvPr>
            <p:ph type="sldNum" sz="quarter" idx="12"/>
          </p:nvPr>
        </p:nvSpPr>
        <p:spPr/>
        <p:txBody>
          <a:bodyPr/>
          <a:lstStyle/>
          <a:p>
            <a:fld id="{F5D31388-1EA4-4B74-8FFA-0D39003D9700}" type="slidenum">
              <a:rPr lang="it-IT" smtClean="0"/>
              <a:t>2</a:t>
            </a:fld>
            <a:endParaRPr lang="it-IT"/>
          </a:p>
        </p:txBody>
      </p:sp>
    </p:spTree>
    <p:extLst>
      <p:ext uri="{BB962C8B-B14F-4D97-AF65-F5344CB8AC3E}">
        <p14:creationId xmlns:p14="http://schemas.microsoft.com/office/powerpoint/2010/main" val="24715503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6B6EC-BCBE-443B-A459-B23F6D71F0DF}"/>
              </a:ext>
            </a:extLst>
          </p:cNvPr>
          <p:cNvSpPr>
            <a:spLocks noGrp="1"/>
          </p:cNvSpPr>
          <p:nvPr>
            <p:ph type="title"/>
          </p:nvPr>
        </p:nvSpPr>
        <p:spPr>
          <a:xfrm>
            <a:off x="457200" y="934519"/>
            <a:ext cx="8229600" cy="772587"/>
          </a:xfrm>
        </p:spPr>
        <p:txBody>
          <a:bodyPr/>
          <a:lstStyle/>
          <a:p>
            <a:r>
              <a:rPr lang="lv-LV" dirty="0" err="1"/>
              <a:t>What</a:t>
            </a:r>
            <a:r>
              <a:rPr lang="lv-LV" dirty="0"/>
              <a:t> </a:t>
            </a:r>
            <a:r>
              <a:rPr lang="lv-LV" dirty="0" err="1"/>
              <a:t>is</a:t>
            </a:r>
            <a:r>
              <a:rPr lang="lv-LV" dirty="0"/>
              <a:t> </a:t>
            </a:r>
            <a:r>
              <a:rPr lang="lv-LV" dirty="0" err="1"/>
              <a:t>aquaculture</a:t>
            </a:r>
            <a:r>
              <a:rPr lang="lv-LV" dirty="0"/>
              <a:t>?</a:t>
            </a:r>
            <a:endParaRPr lang="en-GB" dirty="0"/>
          </a:p>
        </p:txBody>
      </p:sp>
      <p:sp>
        <p:nvSpPr>
          <p:cNvPr id="3" name="Slide Number Placeholder 2">
            <a:extLst>
              <a:ext uri="{FF2B5EF4-FFF2-40B4-BE49-F238E27FC236}">
                <a16:creationId xmlns:a16="http://schemas.microsoft.com/office/drawing/2014/main" id="{ABF6984D-B225-4186-A5EF-8CBF6456EE34}"/>
              </a:ext>
            </a:extLst>
          </p:cNvPr>
          <p:cNvSpPr>
            <a:spLocks noGrp="1"/>
          </p:cNvSpPr>
          <p:nvPr>
            <p:ph type="sldNum" sz="quarter" idx="10"/>
          </p:nvPr>
        </p:nvSpPr>
        <p:spPr/>
        <p:txBody>
          <a:bodyPr/>
          <a:lstStyle/>
          <a:p>
            <a:r>
              <a:rPr lang="lv-LV"/>
              <a:t>Riga Technical University</a:t>
            </a:r>
            <a:endParaRPr lang="en-US" dirty="0"/>
          </a:p>
        </p:txBody>
      </p:sp>
      <p:sp>
        <p:nvSpPr>
          <p:cNvPr id="4" name="Content Placeholder 3">
            <a:extLst>
              <a:ext uri="{FF2B5EF4-FFF2-40B4-BE49-F238E27FC236}">
                <a16:creationId xmlns:a16="http://schemas.microsoft.com/office/drawing/2014/main" id="{EB54FFC0-6E1C-45E9-93E5-31422F30B45A}"/>
              </a:ext>
            </a:extLst>
          </p:cNvPr>
          <p:cNvSpPr>
            <a:spLocks noGrp="1"/>
          </p:cNvSpPr>
          <p:nvPr>
            <p:ph idx="1"/>
          </p:nvPr>
        </p:nvSpPr>
        <p:spPr>
          <a:xfrm>
            <a:off x="457200" y="1804311"/>
            <a:ext cx="8229600" cy="3620443"/>
          </a:xfrm>
        </p:spPr>
        <p:txBody>
          <a:bodyPr>
            <a:normAutofit/>
          </a:bodyPr>
          <a:lstStyle/>
          <a:p>
            <a:pPr marL="0" indent="0">
              <a:buNone/>
            </a:pPr>
            <a:r>
              <a:rPr lang="lv-LV" sz="2100" dirty="0">
                <a:solidFill>
                  <a:srgbClr val="76B82A"/>
                </a:solidFill>
              </a:rPr>
              <a:t>OECD (</a:t>
            </a:r>
            <a:r>
              <a:rPr lang="en-US" sz="2100" dirty="0" err="1">
                <a:solidFill>
                  <a:srgbClr val="76B82A"/>
                </a:solidFill>
              </a:rPr>
              <a:t>Organisation</a:t>
            </a:r>
            <a:r>
              <a:rPr lang="en-US" sz="2100" dirty="0">
                <a:solidFill>
                  <a:srgbClr val="76B82A"/>
                </a:solidFill>
              </a:rPr>
              <a:t> for Economic Co-operation and Development</a:t>
            </a:r>
            <a:r>
              <a:rPr lang="lv-LV" sz="2100" dirty="0">
                <a:solidFill>
                  <a:srgbClr val="76B82A"/>
                </a:solidFill>
              </a:rPr>
              <a:t>) </a:t>
            </a:r>
            <a:r>
              <a:rPr lang="lv-LV" sz="2100" dirty="0" err="1">
                <a:solidFill>
                  <a:srgbClr val="76B82A"/>
                </a:solidFill>
              </a:rPr>
              <a:t>defines</a:t>
            </a:r>
            <a:r>
              <a:rPr lang="lv-LV" sz="2100" dirty="0">
                <a:solidFill>
                  <a:srgbClr val="76B82A"/>
                </a:solidFill>
              </a:rPr>
              <a:t> </a:t>
            </a:r>
            <a:r>
              <a:rPr lang="lv-LV" sz="2100" dirty="0" err="1">
                <a:solidFill>
                  <a:srgbClr val="76B82A"/>
                </a:solidFill>
              </a:rPr>
              <a:t>aquaculture</a:t>
            </a:r>
            <a:r>
              <a:rPr lang="lv-LV" sz="2100" dirty="0">
                <a:solidFill>
                  <a:srgbClr val="76B82A"/>
                </a:solidFill>
              </a:rPr>
              <a:t> </a:t>
            </a:r>
            <a:r>
              <a:rPr lang="lv-LV" sz="2100" dirty="0" err="1">
                <a:solidFill>
                  <a:srgbClr val="76B82A"/>
                </a:solidFill>
              </a:rPr>
              <a:t>as</a:t>
            </a:r>
            <a:r>
              <a:rPr lang="lv-LV" sz="2100" dirty="0">
                <a:solidFill>
                  <a:srgbClr val="76B82A"/>
                </a:solidFill>
              </a:rPr>
              <a:t>: «</a:t>
            </a:r>
            <a:r>
              <a:rPr lang="en-US" sz="2100" b="1" dirty="0">
                <a:solidFill>
                  <a:srgbClr val="76B82A"/>
                </a:solidFill>
              </a:rPr>
              <a:t>Aquaculture is the farming of aquatic organisms including fish, </a:t>
            </a:r>
            <a:r>
              <a:rPr lang="en-US" sz="2100" b="1" dirty="0" err="1">
                <a:solidFill>
                  <a:srgbClr val="76B82A"/>
                </a:solidFill>
              </a:rPr>
              <a:t>molluscs</a:t>
            </a:r>
            <a:r>
              <a:rPr lang="en-US" sz="2100" b="1" dirty="0">
                <a:solidFill>
                  <a:srgbClr val="76B82A"/>
                </a:solidFill>
              </a:rPr>
              <a:t>, crustaceans and aquatic plants</a:t>
            </a:r>
            <a:r>
              <a:rPr lang="en-US" sz="2100" dirty="0">
                <a:solidFill>
                  <a:srgbClr val="76B82A"/>
                </a:solidFill>
              </a:rPr>
              <a:t>. Farming implies some sort of intervention in the rearing process to enhance production, such as regular stocking, feeding, protection from predators and so forth. It also implies individual or corporate ownership of the stock being cultivated.</a:t>
            </a:r>
            <a:r>
              <a:rPr lang="lv-LV" sz="2100" dirty="0">
                <a:solidFill>
                  <a:srgbClr val="76B82A"/>
                </a:solidFill>
              </a:rPr>
              <a:t>» [13]</a:t>
            </a:r>
          </a:p>
          <a:p>
            <a:pPr marL="0" indent="0">
              <a:buNone/>
            </a:pPr>
            <a:endParaRPr lang="lv-LV" sz="2100" dirty="0">
              <a:solidFill>
                <a:srgbClr val="76B82A"/>
              </a:solidFill>
            </a:endParaRPr>
          </a:p>
          <a:p>
            <a:pPr marL="0" indent="0">
              <a:buNone/>
            </a:pPr>
            <a:r>
              <a:rPr lang="lv-LV" sz="2100" dirty="0">
                <a:solidFill>
                  <a:srgbClr val="76B82A"/>
                </a:solidFill>
              </a:rPr>
              <a:t>Aquaculture is also used not only to take of burden from capture fisheries, but also to restore habitat of populations who </a:t>
            </a:r>
            <a:r>
              <a:rPr lang="lv-LV" sz="2100" dirty="0" err="1">
                <a:solidFill>
                  <a:srgbClr val="76B82A"/>
                </a:solidFill>
              </a:rPr>
              <a:t>are</a:t>
            </a:r>
            <a:r>
              <a:rPr lang="lv-LV" sz="2100" dirty="0">
                <a:solidFill>
                  <a:srgbClr val="76B82A"/>
                </a:solidFill>
              </a:rPr>
              <a:t> </a:t>
            </a:r>
            <a:r>
              <a:rPr lang="lv-LV" sz="2100" dirty="0" err="1">
                <a:solidFill>
                  <a:srgbClr val="76B82A"/>
                </a:solidFill>
              </a:rPr>
              <a:t>endangered</a:t>
            </a:r>
            <a:r>
              <a:rPr lang="lv-LV" sz="2100" dirty="0">
                <a:solidFill>
                  <a:srgbClr val="76B82A"/>
                </a:solidFill>
              </a:rPr>
              <a:t> [14]</a:t>
            </a:r>
          </a:p>
        </p:txBody>
      </p:sp>
    </p:spTree>
    <p:extLst>
      <p:ext uri="{BB962C8B-B14F-4D97-AF65-F5344CB8AC3E}">
        <p14:creationId xmlns:p14="http://schemas.microsoft.com/office/powerpoint/2010/main" val="1151627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Why do we need this transition?</a:t>
            </a:r>
          </a:p>
        </p:txBody>
      </p:sp>
      <p:sp>
        <p:nvSpPr>
          <p:cNvPr id="4" name="Slide Number Placeholder 3"/>
          <p:cNvSpPr>
            <a:spLocks noGrp="1"/>
          </p:cNvSpPr>
          <p:nvPr>
            <p:ph type="sldNum" sz="quarter" idx="4294967295"/>
          </p:nvPr>
        </p:nvSpPr>
        <p:spPr/>
        <p:txBody>
          <a:bodyPr/>
          <a:lstStyle/>
          <a:p>
            <a:endParaRPr lang="en-US" dirty="0"/>
          </a:p>
        </p:txBody>
      </p:sp>
      <p:sp>
        <p:nvSpPr>
          <p:cNvPr id="6" name="Content Placeholder 5"/>
          <p:cNvSpPr>
            <a:spLocks noGrp="1"/>
          </p:cNvSpPr>
          <p:nvPr>
            <p:ph idx="1"/>
          </p:nvPr>
        </p:nvSpPr>
        <p:spPr/>
        <p:txBody>
          <a:bodyPr>
            <a:normAutofit/>
          </a:bodyPr>
          <a:lstStyle/>
          <a:p>
            <a:r>
              <a:rPr lang="en-GB" dirty="0"/>
              <a:t>The amount of fish </a:t>
            </a:r>
            <a:r>
              <a:rPr lang="lv-LV" dirty="0" err="1"/>
              <a:t>is</a:t>
            </a:r>
            <a:r>
              <a:rPr lang="en-GB" dirty="0"/>
              <a:t> limited</a:t>
            </a:r>
            <a:r>
              <a:rPr lang="lv-LV" dirty="0"/>
              <a:t>; </a:t>
            </a:r>
            <a:r>
              <a:rPr lang="lv-LV" dirty="0" err="1"/>
              <a:t>uncontrolled</a:t>
            </a:r>
            <a:r>
              <a:rPr lang="lv-LV" dirty="0"/>
              <a:t> </a:t>
            </a:r>
            <a:r>
              <a:rPr lang="lv-LV" dirty="0" err="1"/>
              <a:t>fishing</a:t>
            </a:r>
            <a:r>
              <a:rPr lang="lv-LV" dirty="0"/>
              <a:t> </a:t>
            </a:r>
            <a:r>
              <a:rPr lang="lv-LV" dirty="0" err="1"/>
              <a:t>could</a:t>
            </a:r>
            <a:r>
              <a:rPr lang="lv-LV" dirty="0"/>
              <a:t> </a:t>
            </a:r>
            <a:r>
              <a:rPr lang="lv-LV" dirty="0" err="1"/>
              <a:t>lead</a:t>
            </a:r>
            <a:r>
              <a:rPr lang="lv-LV" dirty="0"/>
              <a:t> to </a:t>
            </a:r>
            <a:r>
              <a:rPr lang="lv-LV" dirty="0" err="1"/>
              <a:t>overfishing</a:t>
            </a:r>
            <a:r>
              <a:rPr lang="lv-LV" dirty="0"/>
              <a:t> </a:t>
            </a:r>
            <a:r>
              <a:rPr lang="lv-LV" dirty="0" err="1"/>
              <a:t>of</a:t>
            </a:r>
            <a:r>
              <a:rPr lang="lv-LV" dirty="0"/>
              <a:t> </a:t>
            </a:r>
            <a:r>
              <a:rPr lang="lv-LV" dirty="0" err="1"/>
              <a:t>fish</a:t>
            </a:r>
            <a:r>
              <a:rPr lang="lv-LV" dirty="0"/>
              <a:t> </a:t>
            </a:r>
            <a:r>
              <a:rPr lang="lv-LV" dirty="0" err="1"/>
              <a:t>stocks</a:t>
            </a:r>
            <a:endParaRPr lang="en-GB" dirty="0"/>
          </a:p>
          <a:p>
            <a:r>
              <a:rPr lang="en-GB" dirty="0"/>
              <a:t>To have </a:t>
            </a:r>
            <a:r>
              <a:rPr lang="lv-LV" dirty="0" err="1"/>
              <a:t>access</a:t>
            </a:r>
            <a:r>
              <a:rPr lang="lv-LV" dirty="0"/>
              <a:t> to</a:t>
            </a:r>
            <a:r>
              <a:rPr lang="en-GB" dirty="0"/>
              <a:t> </a:t>
            </a:r>
            <a:r>
              <a:rPr lang="en-GB" dirty="0" err="1"/>
              <a:t>bioresources</a:t>
            </a:r>
            <a:r>
              <a:rPr lang="en-GB" dirty="0"/>
              <a:t> </a:t>
            </a:r>
            <a:r>
              <a:rPr lang="lv-LV" dirty="0" err="1"/>
              <a:t>that</a:t>
            </a:r>
            <a:r>
              <a:rPr lang="lv-LV" dirty="0"/>
              <a:t> </a:t>
            </a:r>
            <a:r>
              <a:rPr lang="lv-LV" dirty="0" err="1"/>
              <a:t>are</a:t>
            </a:r>
            <a:r>
              <a:rPr lang="lv-LV" dirty="0"/>
              <a:t> </a:t>
            </a:r>
            <a:r>
              <a:rPr lang="lv-LV" dirty="0" err="1"/>
              <a:t>grown</a:t>
            </a:r>
            <a:r>
              <a:rPr lang="lv-LV" dirty="0"/>
              <a:t> </a:t>
            </a:r>
            <a:r>
              <a:rPr lang="lv-LV" dirty="0" err="1"/>
              <a:t>in</a:t>
            </a:r>
            <a:r>
              <a:rPr lang="lv-LV" dirty="0"/>
              <a:t> a </a:t>
            </a:r>
            <a:r>
              <a:rPr lang="lv-LV" dirty="0" err="1"/>
              <a:t>sustainable</a:t>
            </a:r>
            <a:r>
              <a:rPr lang="lv-LV" dirty="0"/>
              <a:t> </a:t>
            </a:r>
            <a:r>
              <a:rPr lang="lv-LV" dirty="0" err="1"/>
              <a:t>way</a:t>
            </a:r>
            <a:endParaRPr lang="lv-LV" dirty="0"/>
          </a:p>
          <a:p>
            <a:r>
              <a:rPr lang="lv-LV" dirty="0" err="1"/>
              <a:t>Marine</a:t>
            </a:r>
            <a:r>
              <a:rPr lang="lv-LV" dirty="0"/>
              <a:t> </a:t>
            </a:r>
            <a:r>
              <a:rPr lang="lv-LV" dirty="0" err="1"/>
              <a:t>bioresources</a:t>
            </a:r>
            <a:r>
              <a:rPr lang="lv-LV" dirty="0"/>
              <a:t> </a:t>
            </a:r>
            <a:r>
              <a:rPr lang="lv-LV" dirty="0" err="1"/>
              <a:t>has</a:t>
            </a:r>
            <a:r>
              <a:rPr lang="lv-LV" dirty="0"/>
              <a:t> </a:t>
            </a:r>
            <a:r>
              <a:rPr lang="lv-LV" dirty="0" err="1"/>
              <a:t>great</a:t>
            </a:r>
            <a:r>
              <a:rPr lang="lv-LV" dirty="0"/>
              <a:t> </a:t>
            </a:r>
            <a:r>
              <a:rPr lang="lv-LV" dirty="0" err="1"/>
              <a:t>potential</a:t>
            </a:r>
            <a:r>
              <a:rPr lang="lv-LV" dirty="0"/>
              <a:t>, </a:t>
            </a:r>
            <a:r>
              <a:rPr lang="lv-LV" dirty="0" err="1"/>
              <a:t>by</a:t>
            </a:r>
            <a:r>
              <a:rPr lang="lv-LV" dirty="0"/>
              <a:t> </a:t>
            </a:r>
            <a:r>
              <a:rPr lang="lv-LV" dirty="0" err="1"/>
              <a:t>developing</a:t>
            </a:r>
            <a:r>
              <a:rPr lang="lv-LV" dirty="0"/>
              <a:t> </a:t>
            </a:r>
            <a:r>
              <a:rPr lang="lv-LV" dirty="0" err="1"/>
              <a:t>aquaculture</a:t>
            </a:r>
            <a:r>
              <a:rPr lang="lv-LV" dirty="0"/>
              <a:t> it </a:t>
            </a:r>
            <a:r>
              <a:rPr lang="lv-LV" dirty="0" err="1"/>
              <a:t>would</a:t>
            </a:r>
            <a:r>
              <a:rPr lang="lv-LV" dirty="0"/>
              <a:t> </a:t>
            </a:r>
            <a:r>
              <a:rPr lang="lv-LV" dirty="0" err="1"/>
              <a:t>allow</a:t>
            </a:r>
            <a:r>
              <a:rPr lang="lv-LV" dirty="0"/>
              <a:t> to </a:t>
            </a:r>
            <a:r>
              <a:rPr lang="lv-LV" dirty="0" err="1"/>
              <a:t>better</a:t>
            </a:r>
            <a:r>
              <a:rPr lang="lv-LV" dirty="0"/>
              <a:t> </a:t>
            </a:r>
            <a:r>
              <a:rPr lang="lv-LV" dirty="0" err="1"/>
              <a:t>understand</a:t>
            </a:r>
            <a:r>
              <a:rPr lang="lv-LV" dirty="0"/>
              <a:t> </a:t>
            </a:r>
            <a:r>
              <a:rPr lang="lv-LV" dirty="0" err="1"/>
              <a:t>marine</a:t>
            </a:r>
            <a:r>
              <a:rPr lang="lv-LV" dirty="0"/>
              <a:t> </a:t>
            </a:r>
            <a:r>
              <a:rPr lang="lv-LV" dirty="0" err="1"/>
              <a:t>bioresources</a:t>
            </a:r>
            <a:r>
              <a:rPr lang="lv-LV" dirty="0"/>
              <a:t> </a:t>
            </a:r>
            <a:r>
              <a:rPr lang="lv-LV" dirty="0" err="1"/>
              <a:t>and</a:t>
            </a:r>
            <a:r>
              <a:rPr lang="lv-LV" dirty="0"/>
              <a:t> </a:t>
            </a:r>
            <a:r>
              <a:rPr lang="lv-LV" dirty="0" err="1"/>
              <a:t>their</a:t>
            </a:r>
            <a:r>
              <a:rPr lang="lv-LV" dirty="0"/>
              <a:t> </a:t>
            </a:r>
            <a:r>
              <a:rPr lang="lv-LV" dirty="0" err="1"/>
              <a:t>potential</a:t>
            </a:r>
            <a:endParaRPr lang="en-GB" dirty="0"/>
          </a:p>
          <a:p>
            <a:r>
              <a:rPr lang="lv-LV" dirty="0"/>
              <a:t>To </a:t>
            </a:r>
            <a:r>
              <a:rPr lang="lv-LV" dirty="0" err="1"/>
              <a:t>lessen</a:t>
            </a:r>
            <a:r>
              <a:rPr lang="lv-LV" dirty="0"/>
              <a:t> e</a:t>
            </a:r>
            <a:r>
              <a:rPr lang="en-GB" dirty="0" err="1"/>
              <a:t>nlarged</a:t>
            </a:r>
            <a:r>
              <a:rPr lang="en-GB" dirty="0"/>
              <a:t> problems faced by humans around the world – food security, increasing population </a:t>
            </a:r>
            <a:r>
              <a:rPr lang="en-GB" dirty="0" err="1"/>
              <a:t>etc</a:t>
            </a:r>
            <a:r>
              <a:rPr lang="lv-LV" dirty="0"/>
              <a:t>.</a:t>
            </a:r>
            <a:endParaRPr lang="en-GB" dirty="0"/>
          </a:p>
          <a:p>
            <a:endParaRPr lang="lv-LV" dirty="0"/>
          </a:p>
        </p:txBody>
      </p:sp>
    </p:spTree>
    <p:extLst>
      <p:ext uri="{BB962C8B-B14F-4D97-AF65-F5344CB8AC3E}">
        <p14:creationId xmlns:p14="http://schemas.microsoft.com/office/powerpoint/2010/main" val="5249064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555" y="2533495"/>
            <a:ext cx="5392855" cy="1208163"/>
          </a:xfrm>
        </p:spPr>
        <p:txBody>
          <a:bodyPr>
            <a:noAutofit/>
          </a:bodyPr>
          <a:lstStyle/>
          <a:p>
            <a:r>
              <a:rPr lang="lv-LV" sz="4000" dirty="0"/>
              <a:t>CURRENT TRENDS IN AQUACULTURE</a:t>
            </a:r>
            <a:endParaRPr lang="en-GB" sz="4000" dirty="0"/>
          </a:p>
        </p:txBody>
      </p:sp>
      <p:sp>
        <p:nvSpPr>
          <p:cNvPr id="3" name="Slide Number Placeholder 2"/>
          <p:cNvSpPr>
            <a:spLocks noGrp="1"/>
          </p:cNvSpPr>
          <p:nvPr>
            <p:ph type="sldNum" sz="quarter" idx="12"/>
          </p:nvPr>
        </p:nvSpPr>
        <p:spPr/>
        <p:txBody>
          <a:bodyPr/>
          <a:lstStyle/>
          <a:p>
            <a:fld id="{F5D31388-1EA4-4B74-8FFA-0D39003D9700}" type="slidenum">
              <a:rPr lang="it-IT" smtClean="0"/>
              <a:pPr/>
              <a:t>22</a:t>
            </a:fld>
            <a:endParaRPr lang="it-IT"/>
          </a:p>
        </p:txBody>
      </p:sp>
    </p:spTree>
    <p:extLst>
      <p:ext uri="{BB962C8B-B14F-4D97-AF65-F5344CB8AC3E}">
        <p14:creationId xmlns:p14="http://schemas.microsoft.com/office/powerpoint/2010/main" val="37620923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016197"/>
            <a:ext cx="8229600" cy="1115392"/>
          </a:xfrm>
        </p:spPr>
        <p:txBody>
          <a:bodyPr>
            <a:normAutofit/>
          </a:bodyPr>
          <a:lstStyle/>
          <a:p>
            <a:r>
              <a:rPr lang="lv-LV" dirty="0" err="1"/>
              <a:t>Aquaculture</a:t>
            </a:r>
            <a:r>
              <a:rPr lang="lv-LV" dirty="0"/>
              <a:t> </a:t>
            </a:r>
            <a:r>
              <a:rPr lang="lv-LV" dirty="0" err="1"/>
              <a:t>in</a:t>
            </a:r>
            <a:r>
              <a:rPr lang="lv-LV" dirty="0"/>
              <a:t> </a:t>
            </a:r>
            <a:r>
              <a:rPr lang="lv-LV" dirty="0" err="1"/>
              <a:t>the</a:t>
            </a:r>
            <a:r>
              <a:rPr lang="lv-LV" dirty="0"/>
              <a:t> </a:t>
            </a:r>
            <a:r>
              <a:rPr lang="lv-LV" dirty="0" err="1"/>
              <a:t>world</a:t>
            </a:r>
            <a:r>
              <a:rPr lang="lv-LV" dirty="0"/>
              <a:t> </a:t>
            </a:r>
            <a:r>
              <a:rPr lang="lv-LV" dirty="0" err="1"/>
              <a:t>and</a:t>
            </a:r>
            <a:r>
              <a:rPr lang="lv-LV" dirty="0"/>
              <a:t> </a:t>
            </a:r>
            <a:r>
              <a:rPr lang="lv-LV" dirty="0" err="1"/>
              <a:t>Europe</a:t>
            </a:r>
            <a:endParaRPr lang="lv-LV" dirty="0"/>
          </a:p>
        </p:txBody>
      </p:sp>
      <p:sp>
        <p:nvSpPr>
          <p:cNvPr id="4" name="Slide Number Placeholder 3"/>
          <p:cNvSpPr>
            <a:spLocks noGrp="1"/>
          </p:cNvSpPr>
          <p:nvPr>
            <p:ph type="sldNum" sz="quarter" idx="4294967295"/>
          </p:nvPr>
        </p:nvSpPr>
        <p:spPr/>
        <p:txBody>
          <a:bodyPr/>
          <a:lstStyle/>
          <a:p>
            <a:r>
              <a:rPr lang="lv-LV"/>
              <a:t>Riga Technical University</a:t>
            </a:r>
            <a:endParaRPr lang="en-US" dirty="0"/>
          </a:p>
        </p:txBody>
      </p:sp>
      <p:graphicFrame>
        <p:nvGraphicFramePr>
          <p:cNvPr id="5" name="Objekts 4">
            <a:extLst>
              <a:ext uri="{FF2B5EF4-FFF2-40B4-BE49-F238E27FC236}">
                <a16:creationId xmlns:a16="http://schemas.microsoft.com/office/drawing/2014/main" id="{107466B3-1370-4C05-BC31-2AC7730B5B50}"/>
              </a:ext>
            </a:extLst>
          </p:cNvPr>
          <p:cNvGraphicFramePr>
            <a:graphicFrameLocks noChangeAspect="1"/>
          </p:cNvGraphicFramePr>
          <p:nvPr>
            <p:extLst>
              <p:ext uri="{D42A27DB-BD31-4B8C-83A1-F6EECF244321}">
                <p14:modId xmlns:p14="http://schemas.microsoft.com/office/powerpoint/2010/main" val="853586592"/>
              </p:ext>
            </p:extLst>
          </p:nvPr>
        </p:nvGraphicFramePr>
        <p:xfrm>
          <a:off x="457200" y="2245688"/>
          <a:ext cx="5001491" cy="2551780"/>
        </p:xfrm>
        <a:graphic>
          <a:graphicData uri="http://schemas.openxmlformats.org/presentationml/2006/ole">
            <mc:AlternateContent xmlns:mc="http://schemas.openxmlformats.org/markup-compatibility/2006">
              <mc:Choice xmlns:v="urn:schemas-microsoft-com:vml" Requires="v">
                <p:oleObj spid="_x0000_s1033" name="Visio" r:id="rId3" imgW="3933713" imgH="1924063" progId="Visio.Drawing.15">
                  <p:embed/>
                </p:oleObj>
              </mc:Choice>
              <mc:Fallback>
                <p:oleObj name="Visio" r:id="rId3" imgW="3933713" imgH="1924063" progId="Visio.Drawing.15">
                  <p:embed/>
                  <p:pic>
                    <p:nvPicPr>
                      <p:cNvPr id="5" name="Objekts 4">
                        <a:extLst>
                          <a:ext uri="{FF2B5EF4-FFF2-40B4-BE49-F238E27FC236}">
                            <a16:creationId xmlns:a16="http://schemas.microsoft.com/office/drawing/2014/main" id="{107466B3-1370-4C05-BC31-2AC7730B5B50}"/>
                          </a:ext>
                        </a:extLst>
                      </p:cNvPr>
                      <p:cNvPicPr>
                        <a:picLocks noChangeAspect="1" noChangeArrowheads="1"/>
                      </p:cNvPicPr>
                      <p:nvPr/>
                    </p:nvPicPr>
                    <p:blipFill>
                      <a:blip r:embed="rId4"/>
                      <a:srcRect r="5000"/>
                      <a:stretch>
                        <a:fillRect/>
                      </a:stretch>
                    </p:blipFill>
                    <p:spPr bwMode="auto">
                      <a:xfrm>
                        <a:off x="457200" y="2245688"/>
                        <a:ext cx="5001491" cy="2551780"/>
                      </a:xfrm>
                      <a:prstGeom prst="rect">
                        <a:avLst/>
                      </a:prstGeom>
                      <a:solidFill>
                        <a:schemeClr val="bg1"/>
                      </a:solidFill>
                      <a:ln>
                        <a:noFill/>
                      </a:ln>
                    </p:spPr>
                  </p:pic>
                </p:oleObj>
              </mc:Fallback>
            </mc:AlternateContent>
          </a:graphicData>
        </a:graphic>
      </p:graphicFrame>
      <p:pic>
        <p:nvPicPr>
          <p:cNvPr id="10" name="Picture 9"/>
          <p:cNvPicPr>
            <a:picLocks noChangeAspect="1"/>
          </p:cNvPicPr>
          <p:nvPr/>
        </p:nvPicPr>
        <p:blipFill rotWithShape="1">
          <a:blip r:embed="rId5"/>
          <a:srcRect l="76711" t="43025" b="44720"/>
          <a:stretch/>
        </p:blipFill>
        <p:spPr>
          <a:xfrm>
            <a:off x="2155336" y="4921447"/>
            <a:ext cx="1697026" cy="456573"/>
          </a:xfrm>
          <a:prstGeom prst="rect">
            <a:avLst/>
          </a:prstGeom>
        </p:spPr>
      </p:pic>
      <p:pic>
        <p:nvPicPr>
          <p:cNvPr id="11" name="Picture 10"/>
          <p:cNvPicPr>
            <a:picLocks noChangeAspect="1"/>
          </p:cNvPicPr>
          <p:nvPr/>
        </p:nvPicPr>
        <p:blipFill rotWithShape="1">
          <a:blip r:embed="rId5"/>
          <a:srcRect l="76711" t="29158" b="59878"/>
          <a:stretch/>
        </p:blipFill>
        <p:spPr>
          <a:xfrm>
            <a:off x="4670961" y="4965758"/>
            <a:ext cx="1697027" cy="408513"/>
          </a:xfrm>
          <a:prstGeom prst="rect">
            <a:avLst/>
          </a:prstGeom>
        </p:spPr>
      </p:pic>
      <p:sp>
        <p:nvSpPr>
          <p:cNvPr id="6" name="TextBox 5"/>
          <p:cNvSpPr txBox="1"/>
          <p:nvPr/>
        </p:nvSpPr>
        <p:spPr>
          <a:xfrm>
            <a:off x="2538439" y="4960452"/>
            <a:ext cx="2067870" cy="384721"/>
          </a:xfrm>
          <a:prstGeom prst="rect">
            <a:avLst/>
          </a:prstGeom>
          <a:solidFill>
            <a:schemeClr val="bg1"/>
          </a:solidFill>
        </p:spPr>
        <p:txBody>
          <a:bodyPr wrap="square" rtlCol="0">
            <a:spAutoFit/>
          </a:bodyPr>
          <a:lstStyle/>
          <a:p>
            <a:r>
              <a:rPr lang="en-GB" sz="1900" dirty="0"/>
              <a:t>Capture fisheries</a:t>
            </a:r>
          </a:p>
        </p:txBody>
      </p:sp>
      <p:sp>
        <p:nvSpPr>
          <p:cNvPr id="8" name="Rectangle 7"/>
          <p:cNvSpPr/>
          <p:nvPr/>
        </p:nvSpPr>
        <p:spPr>
          <a:xfrm>
            <a:off x="4248727" y="2900218"/>
            <a:ext cx="1524000" cy="111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6"/>
          <a:srcRect r="23234"/>
          <a:stretch/>
        </p:blipFill>
        <p:spPr>
          <a:xfrm>
            <a:off x="4488854" y="2245688"/>
            <a:ext cx="3860861" cy="2558598"/>
          </a:xfrm>
          <a:prstGeom prst="rect">
            <a:avLst/>
          </a:prstGeom>
        </p:spPr>
      </p:pic>
      <p:sp>
        <p:nvSpPr>
          <p:cNvPr id="12" name="Content Placeholder 5"/>
          <p:cNvSpPr txBox="1">
            <a:spLocks/>
          </p:cNvSpPr>
          <p:nvPr/>
        </p:nvSpPr>
        <p:spPr>
          <a:xfrm>
            <a:off x="375556" y="5417025"/>
            <a:ext cx="8177317" cy="40188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76B82A"/>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DEDC00"/>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85000"/>
                    <a:lumOff val="1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85000"/>
                    <a:lumOff val="1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85000"/>
                    <a:lumOff val="1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lv-LV" dirty="0" err="1"/>
              <a:t>Current</a:t>
            </a:r>
            <a:r>
              <a:rPr lang="lv-LV" dirty="0"/>
              <a:t> </a:t>
            </a:r>
            <a:r>
              <a:rPr lang="lv-LV" dirty="0" err="1"/>
              <a:t>development</a:t>
            </a:r>
            <a:r>
              <a:rPr lang="lv-LV" dirty="0"/>
              <a:t> trends </a:t>
            </a:r>
            <a:r>
              <a:rPr lang="lv-LV" dirty="0" err="1"/>
              <a:t>in</a:t>
            </a:r>
            <a:r>
              <a:rPr lang="lv-LV" dirty="0"/>
              <a:t> </a:t>
            </a:r>
            <a:r>
              <a:rPr lang="lv-LV" dirty="0" err="1"/>
              <a:t>aquaculture</a:t>
            </a:r>
            <a:r>
              <a:rPr lang="lv-LV" dirty="0"/>
              <a:t> </a:t>
            </a:r>
            <a:r>
              <a:rPr lang="lv-LV" dirty="0" err="1"/>
              <a:t>in</a:t>
            </a:r>
            <a:r>
              <a:rPr lang="lv-LV" dirty="0"/>
              <a:t> </a:t>
            </a:r>
            <a:r>
              <a:rPr lang="lv-LV" dirty="0" err="1"/>
              <a:t>the</a:t>
            </a:r>
            <a:r>
              <a:rPr lang="lv-LV" dirty="0"/>
              <a:t> </a:t>
            </a:r>
            <a:r>
              <a:rPr lang="lv-LV" dirty="0" err="1"/>
              <a:t>world</a:t>
            </a:r>
            <a:r>
              <a:rPr lang="lv-LV" dirty="0"/>
              <a:t> </a:t>
            </a:r>
            <a:r>
              <a:rPr lang="lv-LV" dirty="0" err="1"/>
              <a:t>and</a:t>
            </a:r>
            <a:r>
              <a:rPr lang="lv-LV" dirty="0"/>
              <a:t> </a:t>
            </a:r>
            <a:r>
              <a:rPr lang="lv-LV" dirty="0" err="1"/>
              <a:t>Europe</a:t>
            </a:r>
            <a:r>
              <a:rPr lang="lv-LV" i="1" dirty="0"/>
              <a:t> </a:t>
            </a:r>
            <a:r>
              <a:rPr lang="lv-LV" dirty="0"/>
              <a:t>[15]</a:t>
            </a:r>
          </a:p>
        </p:txBody>
      </p:sp>
    </p:spTree>
    <p:extLst>
      <p:ext uri="{BB962C8B-B14F-4D97-AF65-F5344CB8AC3E}">
        <p14:creationId xmlns:p14="http://schemas.microsoft.com/office/powerpoint/2010/main" val="40824011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r>
              <a:rPr lang="lv-LV" dirty="0"/>
              <a:t>Riga Technical University</a:t>
            </a:r>
            <a:endParaRPr lang="en-US" dirty="0"/>
          </a:p>
        </p:txBody>
      </p:sp>
      <p:graphicFrame>
        <p:nvGraphicFramePr>
          <p:cNvPr id="5" name="Satura vietturis 16">
            <a:extLst>
              <a:ext uri="{FF2B5EF4-FFF2-40B4-BE49-F238E27FC236}">
                <a16:creationId xmlns:a16="http://schemas.microsoft.com/office/drawing/2014/main" id="{7BD6D49A-3AB9-48E2-B1E0-BCBE2B6A90B2}"/>
              </a:ext>
            </a:extLst>
          </p:cNvPr>
          <p:cNvGraphicFramePr>
            <a:graphicFrameLocks/>
          </p:cNvGraphicFramePr>
          <p:nvPr>
            <p:extLst>
              <p:ext uri="{D42A27DB-BD31-4B8C-83A1-F6EECF244321}">
                <p14:modId xmlns:p14="http://schemas.microsoft.com/office/powerpoint/2010/main" val="1059630903"/>
              </p:ext>
            </p:extLst>
          </p:nvPr>
        </p:nvGraphicFramePr>
        <p:xfrm>
          <a:off x="110360" y="2005248"/>
          <a:ext cx="8686819" cy="4393795"/>
        </p:xfrm>
        <a:graphic>
          <a:graphicData uri="http://schemas.openxmlformats.org/drawingml/2006/chart">
            <c:chart xmlns:c="http://schemas.openxmlformats.org/drawingml/2006/chart" xmlns:r="http://schemas.openxmlformats.org/officeDocument/2006/relationships" r:id="rId2"/>
          </a:graphicData>
        </a:graphic>
      </p:graphicFrame>
      <p:sp>
        <p:nvSpPr>
          <p:cNvPr id="6" name="Virsraksts 1">
            <a:extLst>
              <a:ext uri="{FF2B5EF4-FFF2-40B4-BE49-F238E27FC236}">
                <a16:creationId xmlns:a16="http://schemas.microsoft.com/office/drawing/2014/main" id="{9D9B213B-2E50-4DED-AB78-CF975E58B788}"/>
              </a:ext>
            </a:extLst>
          </p:cNvPr>
          <p:cNvSpPr txBox="1">
            <a:spLocks/>
          </p:cNvSpPr>
          <p:nvPr/>
        </p:nvSpPr>
        <p:spPr>
          <a:xfrm>
            <a:off x="356490" y="1011076"/>
            <a:ext cx="5417557" cy="994172"/>
          </a:xfrm>
          <a:prstGeom prst="rect">
            <a:avLst/>
          </a:prstGeom>
        </p:spPr>
        <p:txBody>
          <a:bodyPr vert="horz" lIns="68580" tIns="34290" rIns="68580" bIns="34290" rtlCol="0" anchor="ctr">
            <a:normAutofit fontScale="90000"/>
          </a:bodyPr>
          <a:lstStyle>
            <a:lvl1pPr algn="l" defTabSz="457206" rtl="0" eaLnBrk="1" latinLnBrk="0" hangingPunct="1">
              <a:spcBef>
                <a:spcPct val="0"/>
              </a:spcBef>
              <a:buNone/>
              <a:defRPr sz="4400" b="1" i="0" kern="1200">
                <a:solidFill>
                  <a:schemeClr val="accent1"/>
                </a:solidFill>
                <a:latin typeface="Arial"/>
                <a:ea typeface="+mj-ea"/>
                <a:cs typeface="Arial"/>
              </a:defRPr>
            </a:lvl1pPr>
          </a:lstStyle>
          <a:p>
            <a:r>
              <a:rPr lang="lv-LV" sz="3300" dirty="0" err="1">
                <a:solidFill>
                  <a:srgbClr val="76B82A"/>
                </a:solidFill>
              </a:rPr>
              <a:t>The</a:t>
            </a:r>
            <a:r>
              <a:rPr lang="lv-LV" sz="3300" dirty="0">
                <a:solidFill>
                  <a:srgbClr val="76B82A"/>
                </a:solidFill>
              </a:rPr>
              <a:t> </a:t>
            </a:r>
            <a:r>
              <a:rPr lang="lv-LV" sz="3300" dirty="0" err="1">
                <a:solidFill>
                  <a:srgbClr val="76B82A"/>
                </a:solidFill>
              </a:rPr>
              <a:t>most</a:t>
            </a:r>
            <a:r>
              <a:rPr lang="lv-LV" sz="3300" dirty="0">
                <a:solidFill>
                  <a:srgbClr val="76B82A"/>
                </a:solidFill>
              </a:rPr>
              <a:t> </a:t>
            </a:r>
            <a:r>
              <a:rPr lang="lv-LV" sz="3300" dirty="0" err="1">
                <a:solidFill>
                  <a:srgbClr val="76B82A"/>
                </a:solidFill>
              </a:rPr>
              <a:t>farmed</a:t>
            </a:r>
            <a:r>
              <a:rPr lang="lv-LV" sz="3300" dirty="0">
                <a:solidFill>
                  <a:srgbClr val="76B82A"/>
                </a:solidFill>
              </a:rPr>
              <a:t> </a:t>
            </a:r>
            <a:r>
              <a:rPr lang="lv-LV" sz="3300" dirty="0" err="1">
                <a:solidFill>
                  <a:srgbClr val="76B82A"/>
                </a:solidFill>
              </a:rPr>
              <a:t>species</a:t>
            </a:r>
            <a:r>
              <a:rPr lang="lv-LV" sz="3300" dirty="0">
                <a:solidFill>
                  <a:srgbClr val="76B82A"/>
                </a:solidFill>
              </a:rPr>
              <a:t> </a:t>
            </a:r>
            <a:r>
              <a:rPr lang="lv-LV" sz="3300" dirty="0" err="1">
                <a:solidFill>
                  <a:srgbClr val="76B82A"/>
                </a:solidFill>
              </a:rPr>
              <a:t>in</a:t>
            </a:r>
            <a:r>
              <a:rPr lang="lv-LV" sz="3300" dirty="0">
                <a:solidFill>
                  <a:srgbClr val="76B82A"/>
                </a:solidFill>
              </a:rPr>
              <a:t> </a:t>
            </a:r>
            <a:r>
              <a:rPr lang="lv-LV" sz="3300" dirty="0" err="1">
                <a:solidFill>
                  <a:srgbClr val="76B82A"/>
                </a:solidFill>
              </a:rPr>
              <a:t>aquaculture</a:t>
            </a:r>
            <a:r>
              <a:rPr lang="lv-LV" sz="3300" dirty="0">
                <a:solidFill>
                  <a:srgbClr val="76B82A"/>
                </a:solidFill>
              </a:rPr>
              <a:t> </a:t>
            </a:r>
            <a:r>
              <a:rPr lang="lv-LV" sz="3300" dirty="0" err="1">
                <a:solidFill>
                  <a:srgbClr val="76B82A"/>
                </a:solidFill>
              </a:rPr>
              <a:t>in</a:t>
            </a:r>
            <a:r>
              <a:rPr lang="lv-LV" sz="3300" dirty="0">
                <a:solidFill>
                  <a:srgbClr val="76B82A"/>
                </a:solidFill>
              </a:rPr>
              <a:t> </a:t>
            </a:r>
            <a:r>
              <a:rPr lang="lv-LV" sz="3300" dirty="0" err="1">
                <a:solidFill>
                  <a:srgbClr val="76B82A"/>
                </a:solidFill>
              </a:rPr>
              <a:t>the</a:t>
            </a:r>
            <a:r>
              <a:rPr lang="lv-LV" sz="3300" dirty="0">
                <a:solidFill>
                  <a:srgbClr val="76B82A"/>
                </a:solidFill>
              </a:rPr>
              <a:t> </a:t>
            </a:r>
            <a:r>
              <a:rPr lang="lv-LV" sz="3300" dirty="0" err="1">
                <a:solidFill>
                  <a:srgbClr val="76B82A"/>
                </a:solidFill>
              </a:rPr>
              <a:t>world</a:t>
            </a:r>
            <a:r>
              <a:rPr lang="lv-LV" sz="3300" dirty="0">
                <a:solidFill>
                  <a:srgbClr val="76B82A"/>
                </a:solidFill>
              </a:rPr>
              <a:t> [16]</a:t>
            </a:r>
          </a:p>
        </p:txBody>
      </p:sp>
      <p:cxnSp>
        <p:nvCxnSpPr>
          <p:cNvPr id="12" name="Taisns bultveida savienotājs 13">
            <a:extLst>
              <a:ext uri="{FF2B5EF4-FFF2-40B4-BE49-F238E27FC236}">
                <a16:creationId xmlns:a16="http://schemas.microsoft.com/office/drawing/2014/main" id="{0951862B-C661-423D-A086-BC18ED673137}"/>
              </a:ext>
            </a:extLst>
          </p:cNvPr>
          <p:cNvCxnSpPr>
            <a:cxnSpLocks/>
          </p:cNvCxnSpPr>
          <p:nvPr/>
        </p:nvCxnSpPr>
        <p:spPr>
          <a:xfrm>
            <a:off x="5774047" y="4141464"/>
            <a:ext cx="938987" cy="46821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BF35C34-7388-4436-8935-F80464DF1B1D}"/>
              </a:ext>
            </a:extLst>
          </p:cNvPr>
          <p:cNvSpPr txBox="1"/>
          <p:nvPr/>
        </p:nvSpPr>
        <p:spPr>
          <a:xfrm>
            <a:off x="6909959" y="4173864"/>
            <a:ext cx="1580946" cy="415498"/>
          </a:xfrm>
          <a:prstGeom prst="rect">
            <a:avLst/>
          </a:prstGeom>
          <a:solidFill>
            <a:schemeClr val="bg1"/>
          </a:solidFill>
        </p:spPr>
        <p:txBody>
          <a:bodyPr wrap="square" rtlCol="0">
            <a:spAutoFit/>
          </a:bodyPr>
          <a:lstStyle/>
          <a:p>
            <a:pPr algn="ctr"/>
            <a:r>
              <a:rPr lang="lv-LV" sz="2100" dirty="0">
                <a:solidFill>
                  <a:srgbClr val="76B82A"/>
                </a:solidFill>
              </a:rPr>
              <a:t>Carp</a:t>
            </a:r>
          </a:p>
        </p:txBody>
      </p:sp>
      <p:sp>
        <p:nvSpPr>
          <p:cNvPr id="22" name="Slaida numura vietturis 2">
            <a:extLst>
              <a:ext uri="{FF2B5EF4-FFF2-40B4-BE49-F238E27FC236}">
                <a16:creationId xmlns:a16="http://schemas.microsoft.com/office/drawing/2014/main" id="{C32E8297-C6A9-457B-B2B9-F46170273050}"/>
              </a:ext>
            </a:extLst>
          </p:cNvPr>
          <p:cNvSpPr txBox="1">
            <a:spLocks/>
          </p:cNvSpPr>
          <p:nvPr/>
        </p:nvSpPr>
        <p:spPr>
          <a:xfrm>
            <a:off x="6457950" y="5624513"/>
            <a:ext cx="20574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86DE1F8-7844-4E6B-BC55-365BAE431F4E}" type="slidenum">
              <a:rPr lang="en-GB" sz="1350"/>
              <a:pPr/>
              <a:t>24</a:t>
            </a:fld>
            <a:endParaRPr lang="en-GB" sz="1350" dirty="0"/>
          </a:p>
        </p:txBody>
      </p:sp>
      <p:pic>
        <p:nvPicPr>
          <p:cNvPr id="4" name="Picture 3" descr="A picture containing plant, tree&#10;&#10;Description automatically generated">
            <a:extLst>
              <a:ext uri="{FF2B5EF4-FFF2-40B4-BE49-F238E27FC236}">
                <a16:creationId xmlns:a16="http://schemas.microsoft.com/office/drawing/2014/main" id="{5CB530DB-F592-4445-959A-14A9BF19652B}"/>
              </a:ext>
            </a:extLst>
          </p:cNvPr>
          <p:cNvPicPr>
            <a:picLocks noChangeAspect="1"/>
          </p:cNvPicPr>
          <p:nvPr/>
        </p:nvPicPr>
        <p:blipFill rotWithShape="1">
          <a:blip r:embed="rId3">
            <a:extLst>
              <a:ext uri="{28A0092B-C50C-407E-A947-70E740481C1C}">
                <a14:useLocalDpi xmlns:a14="http://schemas.microsoft.com/office/drawing/2010/main" val="0"/>
              </a:ext>
            </a:extLst>
          </a:blip>
          <a:srcRect r="22065"/>
          <a:stretch/>
        </p:blipFill>
        <p:spPr>
          <a:xfrm>
            <a:off x="154209" y="3852127"/>
            <a:ext cx="2057399" cy="1484938"/>
          </a:xfrm>
          <a:prstGeom prst="ellipse">
            <a:avLst/>
          </a:prstGeom>
        </p:spPr>
      </p:pic>
      <p:cxnSp>
        <p:nvCxnSpPr>
          <p:cNvPr id="15" name="Taisns bultveida savienotājs 25">
            <a:extLst>
              <a:ext uri="{FF2B5EF4-FFF2-40B4-BE49-F238E27FC236}">
                <a16:creationId xmlns:a16="http://schemas.microsoft.com/office/drawing/2014/main" id="{D3FA916D-8304-4B7D-8D2A-8DA12E56AD33}"/>
              </a:ext>
            </a:extLst>
          </p:cNvPr>
          <p:cNvCxnSpPr>
            <a:cxnSpLocks/>
          </p:cNvCxnSpPr>
          <p:nvPr/>
        </p:nvCxnSpPr>
        <p:spPr>
          <a:xfrm flipH="1">
            <a:off x="2156220" y="4109847"/>
            <a:ext cx="81380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26" descr="A picture containing fish, spiny-finned fish, dark&#10;&#10;Description automatically generated">
            <a:extLst>
              <a:ext uri="{FF2B5EF4-FFF2-40B4-BE49-F238E27FC236}">
                <a16:creationId xmlns:a16="http://schemas.microsoft.com/office/drawing/2014/main" id="{C8060CF6-7EC4-43B9-9A10-AB364EB3A4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2422" y="4670210"/>
            <a:ext cx="2136020" cy="1084698"/>
          </a:xfrm>
          <a:prstGeom prst="rect">
            <a:avLst/>
          </a:prstGeom>
        </p:spPr>
      </p:pic>
      <p:sp>
        <p:nvSpPr>
          <p:cNvPr id="34" name="TextBox 33">
            <a:extLst>
              <a:ext uri="{FF2B5EF4-FFF2-40B4-BE49-F238E27FC236}">
                <a16:creationId xmlns:a16="http://schemas.microsoft.com/office/drawing/2014/main" id="{F5A13E78-E2F4-49B5-8EBF-4290F321B696}"/>
              </a:ext>
            </a:extLst>
          </p:cNvPr>
          <p:cNvSpPr txBox="1"/>
          <p:nvPr/>
        </p:nvSpPr>
        <p:spPr>
          <a:xfrm>
            <a:off x="356490" y="3436629"/>
            <a:ext cx="1580946" cy="415498"/>
          </a:xfrm>
          <a:prstGeom prst="rect">
            <a:avLst/>
          </a:prstGeom>
          <a:solidFill>
            <a:schemeClr val="bg1"/>
          </a:solidFill>
        </p:spPr>
        <p:txBody>
          <a:bodyPr wrap="square" rtlCol="0">
            <a:spAutoFit/>
          </a:bodyPr>
          <a:lstStyle/>
          <a:p>
            <a:pPr algn="ctr"/>
            <a:r>
              <a:rPr lang="lv-LV" sz="2100" dirty="0">
                <a:solidFill>
                  <a:srgbClr val="76B82A"/>
                </a:solidFill>
              </a:rPr>
              <a:t>Seaweed</a:t>
            </a:r>
          </a:p>
        </p:txBody>
      </p:sp>
      <p:sp>
        <p:nvSpPr>
          <p:cNvPr id="39" name="TextBox 38">
            <a:extLst>
              <a:ext uri="{FF2B5EF4-FFF2-40B4-BE49-F238E27FC236}">
                <a16:creationId xmlns:a16="http://schemas.microsoft.com/office/drawing/2014/main" id="{1A5003B6-6304-413D-B9A4-4D8AE4BA68EE}"/>
              </a:ext>
            </a:extLst>
          </p:cNvPr>
          <p:cNvSpPr txBox="1"/>
          <p:nvPr/>
        </p:nvSpPr>
        <p:spPr>
          <a:xfrm>
            <a:off x="302076" y="5723813"/>
            <a:ext cx="1580946" cy="246221"/>
          </a:xfrm>
          <a:prstGeom prst="rect">
            <a:avLst/>
          </a:prstGeom>
          <a:solidFill>
            <a:schemeClr val="bg1"/>
          </a:solidFill>
        </p:spPr>
        <p:txBody>
          <a:bodyPr wrap="square" rtlCol="0">
            <a:spAutoFit/>
          </a:bodyPr>
          <a:lstStyle/>
          <a:p>
            <a:r>
              <a:rPr lang="lv-LV" sz="1000" dirty="0">
                <a:solidFill>
                  <a:srgbClr val="76B82A"/>
                </a:solidFill>
              </a:rPr>
              <a:t>Photos from Pixabay</a:t>
            </a:r>
          </a:p>
        </p:txBody>
      </p:sp>
    </p:spTree>
    <p:extLst>
      <p:ext uri="{BB962C8B-B14F-4D97-AF65-F5344CB8AC3E}">
        <p14:creationId xmlns:p14="http://schemas.microsoft.com/office/powerpoint/2010/main" val="6567877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v-LV" dirty="0" err="1">
                <a:solidFill>
                  <a:srgbClr val="76B82A"/>
                </a:solidFill>
              </a:rPr>
              <a:t>The</a:t>
            </a:r>
            <a:r>
              <a:rPr lang="lv-LV" dirty="0">
                <a:solidFill>
                  <a:srgbClr val="76B82A"/>
                </a:solidFill>
              </a:rPr>
              <a:t> </a:t>
            </a:r>
            <a:r>
              <a:rPr lang="lv-LV" dirty="0" err="1">
                <a:solidFill>
                  <a:srgbClr val="76B82A"/>
                </a:solidFill>
              </a:rPr>
              <a:t>most</a:t>
            </a:r>
            <a:r>
              <a:rPr lang="lv-LV" dirty="0">
                <a:solidFill>
                  <a:srgbClr val="76B82A"/>
                </a:solidFill>
              </a:rPr>
              <a:t> </a:t>
            </a:r>
            <a:r>
              <a:rPr lang="lv-LV" dirty="0" err="1">
                <a:solidFill>
                  <a:srgbClr val="76B82A"/>
                </a:solidFill>
              </a:rPr>
              <a:t>farmed</a:t>
            </a:r>
            <a:r>
              <a:rPr lang="lv-LV" dirty="0">
                <a:solidFill>
                  <a:srgbClr val="76B82A"/>
                </a:solidFill>
              </a:rPr>
              <a:t> </a:t>
            </a:r>
            <a:r>
              <a:rPr lang="lv-LV" dirty="0" err="1">
                <a:solidFill>
                  <a:srgbClr val="76B82A"/>
                </a:solidFill>
              </a:rPr>
              <a:t>species</a:t>
            </a:r>
            <a:r>
              <a:rPr lang="lv-LV" dirty="0">
                <a:solidFill>
                  <a:srgbClr val="76B82A"/>
                </a:solidFill>
              </a:rPr>
              <a:t> </a:t>
            </a:r>
            <a:r>
              <a:rPr lang="lv-LV" dirty="0" err="1">
                <a:solidFill>
                  <a:srgbClr val="76B82A"/>
                </a:solidFill>
              </a:rPr>
              <a:t>in</a:t>
            </a:r>
            <a:r>
              <a:rPr lang="lv-LV" dirty="0">
                <a:solidFill>
                  <a:srgbClr val="76B82A"/>
                </a:solidFill>
              </a:rPr>
              <a:t> </a:t>
            </a:r>
            <a:r>
              <a:rPr lang="lv-LV" dirty="0" err="1">
                <a:solidFill>
                  <a:srgbClr val="76B82A"/>
                </a:solidFill>
              </a:rPr>
              <a:t>aquaculture</a:t>
            </a:r>
            <a:r>
              <a:rPr lang="lv-LV" dirty="0">
                <a:solidFill>
                  <a:srgbClr val="76B82A"/>
                </a:solidFill>
              </a:rPr>
              <a:t> </a:t>
            </a:r>
            <a:r>
              <a:rPr lang="lv-LV" dirty="0" err="1">
                <a:solidFill>
                  <a:srgbClr val="76B82A"/>
                </a:solidFill>
              </a:rPr>
              <a:t>in</a:t>
            </a:r>
            <a:r>
              <a:rPr lang="lv-LV" dirty="0">
                <a:solidFill>
                  <a:srgbClr val="76B82A"/>
                </a:solidFill>
              </a:rPr>
              <a:t> </a:t>
            </a:r>
            <a:r>
              <a:rPr lang="lv-LV" dirty="0" err="1">
                <a:solidFill>
                  <a:srgbClr val="76B82A"/>
                </a:solidFill>
              </a:rPr>
              <a:t>Europe</a:t>
            </a:r>
            <a:endParaRPr lang="en-GB" dirty="0"/>
          </a:p>
        </p:txBody>
      </p:sp>
      <p:sp>
        <p:nvSpPr>
          <p:cNvPr id="3" name="Content Placeholder 2"/>
          <p:cNvSpPr>
            <a:spLocks noGrp="1"/>
          </p:cNvSpPr>
          <p:nvPr>
            <p:ph idx="1"/>
          </p:nvPr>
        </p:nvSpPr>
        <p:spPr>
          <a:xfrm>
            <a:off x="375556" y="1823124"/>
            <a:ext cx="3823855" cy="2348043"/>
          </a:xfrm>
        </p:spPr>
        <p:txBody>
          <a:bodyPr/>
          <a:lstStyle/>
          <a:p>
            <a:pPr marL="0" indent="0">
              <a:buNone/>
            </a:pPr>
            <a:r>
              <a:rPr lang="en-GB" dirty="0"/>
              <a:t>In Europe, the most farmed species in aquaculture is molluscs and crustaceans – 46 %, salmonids –</a:t>
            </a:r>
            <a:r>
              <a:rPr lang="lv-LV" dirty="0"/>
              <a:t> </a:t>
            </a:r>
            <a:r>
              <a:rPr lang="en-GB" dirty="0"/>
              <a:t>30 %, marine fish – 16 %, freshwater fish – 8 % (2017 data) [17]</a:t>
            </a:r>
          </a:p>
          <a:p>
            <a:pPr marL="0" indent="0">
              <a:buNone/>
            </a:pPr>
            <a:endParaRPr lang="en-GB" dirty="0"/>
          </a:p>
          <a:p>
            <a:pPr marL="0" indent="0">
              <a:buNone/>
            </a:pPr>
            <a:endParaRPr lang="en-GB" dirty="0"/>
          </a:p>
          <a:p>
            <a:pPr marL="0" indent="0">
              <a:buNone/>
            </a:pPr>
            <a:endParaRPr lang="en-GB"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25</a:t>
            </a:fld>
            <a:endParaRPr lang="it-IT"/>
          </a:p>
        </p:txBody>
      </p:sp>
      <p:pic>
        <p:nvPicPr>
          <p:cNvPr id="5" name="Picture 4"/>
          <p:cNvPicPr>
            <a:picLocks noChangeAspect="1"/>
          </p:cNvPicPr>
          <p:nvPr/>
        </p:nvPicPr>
        <p:blipFill rotWithShape="1">
          <a:blip r:embed="rId2"/>
          <a:srcRect l="34992" t="20506" r="31241" b="10564"/>
          <a:stretch/>
        </p:blipFill>
        <p:spPr>
          <a:xfrm>
            <a:off x="4940374" y="1468581"/>
            <a:ext cx="3338211" cy="3833091"/>
          </a:xfrm>
          <a:prstGeom prst="rect">
            <a:avLst/>
          </a:prstGeom>
        </p:spPr>
      </p:pic>
      <p:sp>
        <p:nvSpPr>
          <p:cNvPr id="6" name="Content Placeholder 2"/>
          <p:cNvSpPr txBox="1">
            <a:spLocks/>
          </p:cNvSpPr>
          <p:nvPr/>
        </p:nvSpPr>
        <p:spPr>
          <a:xfrm>
            <a:off x="4199411" y="5301672"/>
            <a:ext cx="4944589" cy="668481"/>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76B82A"/>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DEDC00"/>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85000"/>
                    <a:lumOff val="1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85000"/>
                    <a:lumOff val="1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85000"/>
                    <a:lumOff val="1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lv-LV" dirty="0" err="1"/>
              <a:t>Shellfish</a:t>
            </a:r>
            <a:r>
              <a:rPr lang="lv-LV" dirty="0"/>
              <a:t> </a:t>
            </a:r>
            <a:r>
              <a:rPr lang="lv-LV" dirty="0" err="1"/>
              <a:t>aquaculture</a:t>
            </a:r>
            <a:r>
              <a:rPr lang="lv-LV" dirty="0"/>
              <a:t> </a:t>
            </a:r>
            <a:r>
              <a:rPr lang="lv-LV" dirty="0" err="1"/>
              <a:t>in</a:t>
            </a:r>
            <a:r>
              <a:rPr lang="lv-LV" dirty="0"/>
              <a:t> </a:t>
            </a:r>
            <a:r>
              <a:rPr lang="lv-LV" dirty="0" err="1"/>
              <a:t>Europe</a:t>
            </a:r>
            <a:r>
              <a:rPr lang="lv-LV" dirty="0"/>
              <a:t> – </a:t>
            </a:r>
            <a:r>
              <a:rPr lang="lv-LV" dirty="0" err="1"/>
              <a:t>European</a:t>
            </a:r>
            <a:r>
              <a:rPr lang="lv-LV" dirty="0"/>
              <a:t> </a:t>
            </a:r>
            <a:r>
              <a:rPr lang="lv-LV" dirty="0" err="1"/>
              <a:t>Atlas</a:t>
            </a:r>
            <a:r>
              <a:rPr lang="lv-LV" dirty="0"/>
              <a:t> </a:t>
            </a:r>
            <a:r>
              <a:rPr lang="lv-LV" dirty="0" err="1"/>
              <a:t>of</a:t>
            </a:r>
            <a:r>
              <a:rPr lang="lv-LV" dirty="0"/>
              <a:t> </a:t>
            </a:r>
            <a:r>
              <a:rPr lang="lv-LV" dirty="0" err="1"/>
              <a:t>the</a:t>
            </a:r>
            <a:r>
              <a:rPr lang="lv-LV" dirty="0"/>
              <a:t> </a:t>
            </a:r>
            <a:r>
              <a:rPr lang="lv-LV" dirty="0" err="1"/>
              <a:t>Seas</a:t>
            </a:r>
            <a:r>
              <a:rPr lang="lv-LV" dirty="0"/>
              <a:t> [18]</a:t>
            </a:r>
            <a:endParaRPr lang="en-GB" dirty="0"/>
          </a:p>
        </p:txBody>
      </p:sp>
    </p:spTree>
    <p:extLst>
      <p:ext uri="{BB962C8B-B14F-4D97-AF65-F5344CB8AC3E}">
        <p14:creationId xmlns:p14="http://schemas.microsoft.com/office/powerpoint/2010/main" val="16800577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013" y="2848575"/>
            <a:ext cx="4615188" cy="1160850"/>
          </a:xfrm>
        </p:spPr>
        <p:txBody>
          <a:bodyPr>
            <a:normAutofit fontScale="90000"/>
          </a:bodyPr>
          <a:lstStyle/>
          <a:p>
            <a:r>
              <a:rPr lang="lv-LV" sz="4000" cap="all" dirty="0"/>
              <a:t>T</a:t>
            </a:r>
            <a:r>
              <a:rPr lang="en-GB" sz="4000" cap="all" dirty="0" err="1"/>
              <a:t>ypes</a:t>
            </a:r>
            <a:r>
              <a:rPr lang="en-GB" sz="4000" cap="all" dirty="0"/>
              <a:t> of aquaculture</a:t>
            </a:r>
          </a:p>
        </p:txBody>
      </p:sp>
      <p:sp>
        <p:nvSpPr>
          <p:cNvPr id="3" name="Slide Number Placeholder 2"/>
          <p:cNvSpPr>
            <a:spLocks noGrp="1"/>
          </p:cNvSpPr>
          <p:nvPr>
            <p:ph type="sldNum" sz="quarter" idx="12"/>
          </p:nvPr>
        </p:nvSpPr>
        <p:spPr/>
        <p:txBody>
          <a:bodyPr/>
          <a:lstStyle/>
          <a:p>
            <a:fld id="{F5D31388-1EA4-4B74-8FFA-0D39003D9700}" type="slidenum">
              <a:rPr lang="it-IT" smtClean="0"/>
              <a:pPr/>
              <a:t>26</a:t>
            </a:fld>
            <a:endParaRPr lang="it-IT"/>
          </a:p>
        </p:txBody>
      </p:sp>
    </p:spTree>
    <p:extLst>
      <p:ext uri="{BB962C8B-B14F-4D97-AF65-F5344CB8AC3E}">
        <p14:creationId xmlns:p14="http://schemas.microsoft.com/office/powerpoint/2010/main" val="26641124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00526"/>
            <a:ext cx="8540087" cy="905657"/>
          </a:xfrm>
        </p:spPr>
        <p:txBody>
          <a:bodyPr>
            <a:normAutofit fontScale="90000"/>
          </a:bodyPr>
          <a:lstStyle/>
          <a:p>
            <a:r>
              <a:rPr lang="en-GB" dirty="0"/>
              <a:t>Why different types of aquaculture is needed?</a:t>
            </a:r>
          </a:p>
        </p:txBody>
      </p:sp>
      <p:sp>
        <p:nvSpPr>
          <p:cNvPr id="3" name="Slide Number Placeholder 2"/>
          <p:cNvSpPr>
            <a:spLocks noGrp="1"/>
          </p:cNvSpPr>
          <p:nvPr>
            <p:ph type="sldNum" sz="quarter" idx="10"/>
          </p:nvPr>
        </p:nvSpPr>
        <p:spPr/>
        <p:txBody>
          <a:bodyPr/>
          <a:lstStyle/>
          <a:p>
            <a:r>
              <a:rPr lang="lv-LV"/>
              <a:t>Riga Technical University</a:t>
            </a:r>
            <a:endParaRPr lang="en-US" dirty="0"/>
          </a:p>
        </p:txBody>
      </p:sp>
      <p:sp>
        <p:nvSpPr>
          <p:cNvPr id="4" name="Content Placeholder 3"/>
          <p:cNvSpPr>
            <a:spLocks noGrp="1"/>
          </p:cNvSpPr>
          <p:nvPr>
            <p:ph idx="1"/>
          </p:nvPr>
        </p:nvSpPr>
        <p:spPr>
          <a:xfrm>
            <a:off x="457200" y="2103136"/>
            <a:ext cx="8229600" cy="2895697"/>
          </a:xfrm>
        </p:spPr>
        <p:txBody>
          <a:bodyPr>
            <a:noAutofit/>
          </a:bodyPr>
          <a:lstStyle/>
          <a:p>
            <a:r>
              <a:rPr lang="en-GB" sz="2100" dirty="0">
                <a:solidFill>
                  <a:srgbClr val="76B82A"/>
                </a:solidFill>
              </a:rPr>
              <a:t>Different types of aquaculture depends on the animal or plant that needs to be </a:t>
            </a:r>
            <a:r>
              <a:rPr lang="lv-LV" sz="2100" dirty="0" err="1">
                <a:solidFill>
                  <a:srgbClr val="76B82A"/>
                </a:solidFill>
              </a:rPr>
              <a:t>farmed</a:t>
            </a:r>
            <a:r>
              <a:rPr lang="lv-LV" sz="2100" dirty="0">
                <a:solidFill>
                  <a:srgbClr val="76B82A"/>
                </a:solidFill>
              </a:rPr>
              <a:t>:</a:t>
            </a:r>
          </a:p>
          <a:p>
            <a:pPr lvl="1"/>
            <a:r>
              <a:rPr lang="lv-LV" sz="1950" dirty="0" err="1">
                <a:solidFill>
                  <a:srgbClr val="76B82A"/>
                </a:solidFill>
              </a:rPr>
              <a:t>Seaweeds</a:t>
            </a:r>
            <a:r>
              <a:rPr lang="lv-LV" sz="1950" dirty="0">
                <a:solidFill>
                  <a:srgbClr val="76B82A"/>
                </a:solidFill>
              </a:rPr>
              <a:t> – </a:t>
            </a:r>
            <a:r>
              <a:rPr lang="lv-LV" sz="1950" dirty="0" err="1">
                <a:solidFill>
                  <a:srgbClr val="76B82A"/>
                </a:solidFill>
              </a:rPr>
              <a:t>floating</a:t>
            </a:r>
            <a:r>
              <a:rPr lang="lv-LV" sz="1950" dirty="0">
                <a:solidFill>
                  <a:srgbClr val="76B82A"/>
                </a:solidFill>
              </a:rPr>
              <a:t>/</a:t>
            </a:r>
            <a:r>
              <a:rPr lang="lv-LV" sz="1950" dirty="0" err="1">
                <a:solidFill>
                  <a:srgbClr val="76B82A"/>
                </a:solidFill>
              </a:rPr>
              <a:t>suspended</a:t>
            </a:r>
            <a:r>
              <a:rPr lang="lv-LV" sz="1950" dirty="0">
                <a:solidFill>
                  <a:srgbClr val="76B82A"/>
                </a:solidFill>
              </a:rPr>
              <a:t> </a:t>
            </a:r>
            <a:r>
              <a:rPr lang="lv-LV" sz="1950" dirty="0" err="1">
                <a:solidFill>
                  <a:srgbClr val="76B82A"/>
                </a:solidFill>
              </a:rPr>
              <a:t>culture</a:t>
            </a:r>
            <a:r>
              <a:rPr lang="lv-LV" sz="1950" dirty="0">
                <a:solidFill>
                  <a:srgbClr val="76B82A"/>
                </a:solidFill>
              </a:rPr>
              <a:t>, </a:t>
            </a:r>
            <a:r>
              <a:rPr lang="lv-LV" sz="1950" dirty="0" err="1">
                <a:solidFill>
                  <a:srgbClr val="76B82A"/>
                </a:solidFill>
              </a:rPr>
              <a:t>onshore</a:t>
            </a:r>
            <a:r>
              <a:rPr lang="lv-LV" sz="1950" dirty="0">
                <a:solidFill>
                  <a:srgbClr val="76B82A"/>
                </a:solidFill>
              </a:rPr>
              <a:t> </a:t>
            </a:r>
            <a:r>
              <a:rPr lang="lv-LV" sz="1950" dirty="0" err="1">
                <a:solidFill>
                  <a:srgbClr val="76B82A"/>
                </a:solidFill>
              </a:rPr>
              <a:t>pond</a:t>
            </a:r>
            <a:r>
              <a:rPr lang="lv-LV" sz="1950" dirty="0">
                <a:solidFill>
                  <a:srgbClr val="76B82A"/>
                </a:solidFill>
              </a:rPr>
              <a:t> </a:t>
            </a:r>
            <a:r>
              <a:rPr lang="lv-LV" sz="1950" dirty="0" err="1">
                <a:solidFill>
                  <a:srgbClr val="76B82A"/>
                </a:solidFill>
              </a:rPr>
              <a:t>and</a:t>
            </a:r>
            <a:r>
              <a:rPr lang="lv-LV" sz="1950" dirty="0">
                <a:solidFill>
                  <a:srgbClr val="76B82A"/>
                </a:solidFill>
              </a:rPr>
              <a:t> tank</a:t>
            </a:r>
          </a:p>
          <a:p>
            <a:pPr lvl="1"/>
            <a:r>
              <a:rPr lang="lv-LV" sz="1950" dirty="0" err="1">
                <a:solidFill>
                  <a:srgbClr val="76B82A"/>
                </a:solidFill>
              </a:rPr>
              <a:t>Molluscs</a:t>
            </a:r>
            <a:r>
              <a:rPr lang="lv-LV" sz="1950" dirty="0">
                <a:solidFill>
                  <a:srgbClr val="76B82A"/>
                </a:solidFill>
              </a:rPr>
              <a:t> (</a:t>
            </a:r>
            <a:r>
              <a:rPr lang="lv-LV" sz="1950" dirty="0" err="1">
                <a:solidFill>
                  <a:srgbClr val="76B82A"/>
                </a:solidFill>
              </a:rPr>
              <a:t>clams</a:t>
            </a:r>
            <a:r>
              <a:rPr lang="lv-LV" sz="1950" dirty="0">
                <a:solidFill>
                  <a:srgbClr val="76B82A"/>
                </a:solidFill>
              </a:rPr>
              <a:t>, </a:t>
            </a:r>
            <a:r>
              <a:rPr lang="lv-LV" sz="1950" dirty="0" err="1">
                <a:solidFill>
                  <a:srgbClr val="76B82A"/>
                </a:solidFill>
              </a:rPr>
              <a:t>oysters</a:t>
            </a:r>
            <a:r>
              <a:rPr lang="lv-LV" sz="1950" dirty="0">
                <a:solidFill>
                  <a:srgbClr val="76B82A"/>
                </a:solidFill>
              </a:rPr>
              <a:t>, </a:t>
            </a:r>
            <a:r>
              <a:rPr lang="lv-LV" sz="1950" dirty="0" err="1">
                <a:solidFill>
                  <a:srgbClr val="76B82A"/>
                </a:solidFill>
              </a:rPr>
              <a:t>mussels</a:t>
            </a:r>
            <a:r>
              <a:rPr lang="lv-LV" sz="1950" dirty="0">
                <a:solidFill>
                  <a:srgbClr val="76B82A"/>
                </a:solidFill>
              </a:rPr>
              <a:t>, </a:t>
            </a:r>
            <a:r>
              <a:rPr lang="lv-LV" sz="1950" dirty="0" err="1">
                <a:solidFill>
                  <a:srgbClr val="76B82A"/>
                </a:solidFill>
              </a:rPr>
              <a:t>scallops</a:t>
            </a:r>
            <a:r>
              <a:rPr lang="lv-LV" sz="1950" dirty="0">
                <a:solidFill>
                  <a:srgbClr val="76B82A"/>
                </a:solidFill>
              </a:rPr>
              <a:t>, </a:t>
            </a:r>
            <a:r>
              <a:rPr lang="lv-LV" sz="1950" dirty="0" err="1">
                <a:solidFill>
                  <a:srgbClr val="76B82A"/>
                </a:solidFill>
              </a:rPr>
              <a:t>cockles</a:t>
            </a:r>
            <a:r>
              <a:rPr lang="lv-LV" sz="1950" dirty="0">
                <a:solidFill>
                  <a:srgbClr val="76B82A"/>
                </a:solidFill>
              </a:rPr>
              <a:t>) – </a:t>
            </a:r>
            <a:r>
              <a:rPr lang="lv-LV" sz="1950" dirty="0" err="1">
                <a:solidFill>
                  <a:srgbClr val="76B82A"/>
                </a:solidFill>
              </a:rPr>
              <a:t>pole</a:t>
            </a:r>
            <a:r>
              <a:rPr lang="lv-LV" sz="1950" dirty="0">
                <a:solidFill>
                  <a:srgbClr val="76B82A"/>
                </a:solidFill>
              </a:rPr>
              <a:t>, </a:t>
            </a:r>
            <a:r>
              <a:rPr lang="lv-LV" sz="1950" dirty="0" err="1">
                <a:solidFill>
                  <a:srgbClr val="76B82A"/>
                </a:solidFill>
              </a:rPr>
              <a:t>rack</a:t>
            </a:r>
            <a:r>
              <a:rPr lang="lv-LV" sz="1950" dirty="0">
                <a:solidFill>
                  <a:srgbClr val="76B82A"/>
                </a:solidFill>
              </a:rPr>
              <a:t>, </a:t>
            </a:r>
            <a:r>
              <a:rPr lang="lv-LV" sz="1950" dirty="0" err="1">
                <a:solidFill>
                  <a:srgbClr val="76B82A"/>
                </a:solidFill>
              </a:rPr>
              <a:t>raft</a:t>
            </a:r>
            <a:r>
              <a:rPr lang="lv-LV" sz="1950" dirty="0">
                <a:solidFill>
                  <a:srgbClr val="76B82A"/>
                </a:solidFill>
              </a:rPr>
              <a:t>, </a:t>
            </a:r>
            <a:r>
              <a:rPr lang="lv-LV" sz="1950" dirty="0" err="1">
                <a:solidFill>
                  <a:srgbClr val="76B82A"/>
                </a:solidFill>
              </a:rPr>
              <a:t>long-line</a:t>
            </a:r>
            <a:r>
              <a:rPr lang="lv-LV" sz="1950" dirty="0">
                <a:solidFill>
                  <a:srgbClr val="76B82A"/>
                </a:solidFill>
              </a:rPr>
              <a:t> </a:t>
            </a:r>
            <a:r>
              <a:rPr lang="lv-LV" sz="1950" dirty="0" err="1">
                <a:solidFill>
                  <a:srgbClr val="76B82A"/>
                </a:solidFill>
              </a:rPr>
              <a:t>systems</a:t>
            </a:r>
            <a:r>
              <a:rPr lang="lv-LV" sz="1950" dirty="0">
                <a:solidFill>
                  <a:srgbClr val="76B82A"/>
                </a:solidFill>
              </a:rPr>
              <a:t>)</a:t>
            </a:r>
          </a:p>
          <a:p>
            <a:pPr lvl="1"/>
            <a:r>
              <a:rPr lang="lv-LV" sz="1950" dirty="0" err="1">
                <a:solidFill>
                  <a:srgbClr val="76B82A"/>
                </a:solidFill>
              </a:rPr>
              <a:t>Crustaceans</a:t>
            </a:r>
            <a:r>
              <a:rPr lang="lv-LV" sz="1950" dirty="0">
                <a:solidFill>
                  <a:srgbClr val="76B82A"/>
                </a:solidFill>
              </a:rPr>
              <a:t> (</a:t>
            </a:r>
            <a:r>
              <a:rPr lang="lv-LV" sz="1950" dirty="0" err="1">
                <a:solidFill>
                  <a:srgbClr val="76B82A"/>
                </a:solidFill>
              </a:rPr>
              <a:t>shrimps</a:t>
            </a:r>
            <a:r>
              <a:rPr lang="lv-LV" sz="1950" dirty="0">
                <a:solidFill>
                  <a:srgbClr val="76B82A"/>
                </a:solidFill>
              </a:rPr>
              <a:t>, </a:t>
            </a:r>
            <a:r>
              <a:rPr lang="lv-LV" sz="1950" dirty="0" err="1">
                <a:solidFill>
                  <a:srgbClr val="76B82A"/>
                </a:solidFill>
              </a:rPr>
              <a:t>crab</a:t>
            </a:r>
            <a:r>
              <a:rPr lang="lv-LV" sz="1950" dirty="0">
                <a:solidFill>
                  <a:srgbClr val="76B82A"/>
                </a:solidFill>
              </a:rPr>
              <a:t>, </a:t>
            </a:r>
            <a:r>
              <a:rPr lang="lv-LV" sz="1950" dirty="0" err="1">
                <a:solidFill>
                  <a:srgbClr val="76B82A"/>
                </a:solidFill>
              </a:rPr>
              <a:t>lobster</a:t>
            </a:r>
            <a:r>
              <a:rPr lang="lv-LV" sz="1950" dirty="0">
                <a:solidFill>
                  <a:srgbClr val="76B82A"/>
                </a:solidFill>
              </a:rPr>
              <a:t>) – </a:t>
            </a:r>
            <a:r>
              <a:rPr lang="lv-LV" sz="1950" dirty="0" err="1">
                <a:solidFill>
                  <a:srgbClr val="76B82A"/>
                </a:solidFill>
              </a:rPr>
              <a:t>pond</a:t>
            </a:r>
            <a:r>
              <a:rPr lang="lv-LV" sz="1950" dirty="0">
                <a:solidFill>
                  <a:srgbClr val="76B82A"/>
                </a:solidFill>
              </a:rPr>
              <a:t> </a:t>
            </a:r>
            <a:r>
              <a:rPr lang="lv-LV" sz="1950" dirty="0" err="1">
                <a:solidFill>
                  <a:srgbClr val="76B82A"/>
                </a:solidFill>
              </a:rPr>
              <a:t>and</a:t>
            </a:r>
            <a:r>
              <a:rPr lang="lv-LV" sz="1950" dirty="0">
                <a:solidFill>
                  <a:srgbClr val="76B82A"/>
                </a:solidFill>
              </a:rPr>
              <a:t> tank</a:t>
            </a:r>
            <a:endParaRPr lang="en-GB" sz="1950" dirty="0">
              <a:solidFill>
                <a:srgbClr val="76B82A"/>
              </a:solidFill>
            </a:endParaRPr>
          </a:p>
          <a:p>
            <a:r>
              <a:rPr lang="en-GB" sz="2100" dirty="0">
                <a:solidFill>
                  <a:srgbClr val="76B82A"/>
                </a:solidFill>
              </a:rPr>
              <a:t>Aquaculture systems varies on the replacement (on the land or sea), with or without circulation systems (ponds and tanks),</a:t>
            </a:r>
            <a:r>
              <a:rPr lang="lv-LV" sz="2100" dirty="0">
                <a:solidFill>
                  <a:srgbClr val="76B82A"/>
                </a:solidFill>
              </a:rPr>
              <a:t> </a:t>
            </a:r>
            <a:r>
              <a:rPr lang="en-GB" sz="2100" dirty="0">
                <a:solidFill>
                  <a:srgbClr val="76B82A"/>
                </a:solidFill>
              </a:rPr>
              <a:t>intensity</a:t>
            </a:r>
            <a:r>
              <a:rPr lang="lv-LV" sz="2100" dirty="0">
                <a:solidFill>
                  <a:srgbClr val="76B82A"/>
                </a:solidFill>
              </a:rPr>
              <a:t>,</a:t>
            </a:r>
            <a:r>
              <a:rPr lang="en-GB" sz="2100" dirty="0">
                <a:solidFill>
                  <a:srgbClr val="76B82A"/>
                </a:solidFill>
              </a:rPr>
              <a:t> salinity level etc.</a:t>
            </a:r>
            <a:endParaRPr lang="lv-LV" sz="2100" dirty="0">
              <a:solidFill>
                <a:srgbClr val="76B82A"/>
              </a:solidFill>
            </a:endParaRPr>
          </a:p>
        </p:txBody>
      </p:sp>
    </p:spTree>
    <p:extLst>
      <p:ext uri="{BB962C8B-B14F-4D97-AF65-F5344CB8AC3E}">
        <p14:creationId xmlns:p14="http://schemas.microsoft.com/office/powerpoint/2010/main" val="4897963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0466"/>
            <a:ext cx="8229600" cy="772587"/>
          </a:xfrm>
        </p:spPr>
        <p:txBody>
          <a:bodyPr/>
          <a:lstStyle/>
          <a:p>
            <a:r>
              <a:rPr lang="lv-LV" dirty="0" err="1"/>
              <a:t>Types</a:t>
            </a:r>
            <a:r>
              <a:rPr lang="lv-LV" dirty="0"/>
              <a:t> </a:t>
            </a:r>
            <a:r>
              <a:rPr lang="lv-LV" dirty="0" err="1"/>
              <a:t>of</a:t>
            </a:r>
            <a:r>
              <a:rPr lang="lv-LV" dirty="0"/>
              <a:t> </a:t>
            </a:r>
            <a:r>
              <a:rPr lang="lv-LV" dirty="0" err="1"/>
              <a:t>aquaculture</a:t>
            </a:r>
            <a:endParaRPr lang="en-GB" dirty="0"/>
          </a:p>
        </p:txBody>
      </p:sp>
      <p:sp>
        <p:nvSpPr>
          <p:cNvPr id="3" name="Slide Number Placeholder 2"/>
          <p:cNvSpPr>
            <a:spLocks noGrp="1"/>
          </p:cNvSpPr>
          <p:nvPr>
            <p:ph type="sldNum" sz="quarter" idx="10"/>
          </p:nvPr>
        </p:nvSpPr>
        <p:spPr/>
        <p:txBody>
          <a:bodyPr/>
          <a:lstStyle/>
          <a:p>
            <a:r>
              <a:rPr lang="lv-LV"/>
              <a:t>Riga Technical University</a:t>
            </a:r>
            <a:endParaRPr lang="en-US" dirty="0"/>
          </a:p>
        </p:txBody>
      </p:sp>
      <p:sp>
        <p:nvSpPr>
          <p:cNvPr id="4" name="Content Placeholder 3"/>
          <p:cNvSpPr>
            <a:spLocks noGrp="1"/>
          </p:cNvSpPr>
          <p:nvPr>
            <p:ph idx="1"/>
          </p:nvPr>
        </p:nvSpPr>
        <p:spPr>
          <a:xfrm>
            <a:off x="457200" y="1804663"/>
            <a:ext cx="8229600" cy="2789129"/>
          </a:xfrm>
        </p:spPr>
        <p:txBody>
          <a:bodyPr vert="horz" lIns="91440" tIns="45720" rIns="91440" bIns="45720" rtlCol="0">
            <a:noAutofit/>
          </a:bodyPr>
          <a:lstStyle/>
          <a:p>
            <a:r>
              <a:rPr lang="lv-LV" sz="2100" dirty="0">
                <a:solidFill>
                  <a:srgbClr val="76B82A"/>
                </a:solidFill>
              </a:rPr>
              <a:t>There are four different types of aquaculture:</a:t>
            </a:r>
          </a:p>
          <a:p>
            <a:pPr lvl="1"/>
            <a:r>
              <a:rPr lang="lv-LV" sz="1950" dirty="0" err="1">
                <a:solidFill>
                  <a:srgbClr val="76B82A"/>
                </a:solidFill>
              </a:rPr>
              <a:t>Mariculture</a:t>
            </a:r>
            <a:endParaRPr lang="lv-LV" sz="1950" dirty="0">
              <a:solidFill>
                <a:srgbClr val="76B82A"/>
              </a:solidFill>
            </a:endParaRPr>
          </a:p>
          <a:p>
            <a:pPr lvl="1"/>
            <a:r>
              <a:rPr lang="lv-LV" sz="1950" dirty="0">
                <a:solidFill>
                  <a:srgbClr val="76B82A"/>
                </a:solidFill>
              </a:rPr>
              <a:t>Recirculating aquaculture system</a:t>
            </a:r>
          </a:p>
          <a:p>
            <a:pPr lvl="1"/>
            <a:r>
              <a:rPr lang="lv-LV" sz="1950" dirty="0" err="1">
                <a:solidFill>
                  <a:srgbClr val="76B82A"/>
                </a:solidFill>
              </a:rPr>
              <a:t>Ponds</a:t>
            </a:r>
            <a:endParaRPr lang="lv-LV" sz="1950" dirty="0">
              <a:solidFill>
                <a:srgbClr val="76B82A"/>
              </a:solidFill>
            </a:endParaRPr>
          </a:p>
          <a:p>
            <a:pPr lvl="1"/>
            <a:r>
              <a:rPr lang="lv-LV" sz="1950" dirty="0" err="1">
                <a:solidFill>
                  <a:srgbClr val="76B82A"/>
                </a:solidFill>
              </a:rPr>
              <a:t>Aquaponics</a:t>
            </a:r>
            <a:endParaRPr lang="lv-LV" sz="1950" dirty="0">
              <a:solidFill>
                <a:srgbClr val="76B82A"/>
              </a:solidFill>
            </a:endParaRPr>
          </a:p>
          <a:p>
            <a:endParaRPr lang="lv-LV" sz="2100" dirty="0">
              <a:solidFill>
                <a:srgbClr val="76B82A"/>
              </a:solidFill>
            </a:endParaRPr>
          </a:p>
          <a:p>
            <a:endParaRPr lang="en-GB" sz="2100" dirty="0">
              <a:solidFill>
                <a:srgbClr val="76B82A"/>
              </a:solidFill>
            </a:endParaRPr>
          </a:p>
        </p:txBody>
      </p:sp>
    </p:spTree>
    <p:extLst>
      <p:ext uri="{BB962C8B-B14F-4D97-AF65-F5344CB8AC3E}">
        <p14:creationId xmlns:p14="http://schemas.microsoft.com/office/powerpoint/2010/main" val="27655266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9717"/>
            <a:ext cx="8229600" cy="772587"/>
          </a:xfrm>
        </p:spPr>
        <p:txBody>
          <a:bodyPr/>
          <a:lstStyle/>
          <a:p>
            <a:r>
              <a:rPr lang="lv-LV" dirty="0" err="1"/>
              <a:t>Mariculture</a:t>
            </a:r>
            <a:r>
              <a:rPr lang="lv-LV" dirty="0"/>
              <a:t> (I)</a:t>
            </a:r>
            <a:endParaRPr lang="en-GB" dirty="0"/>
          </a:p>
        </p:txBody>
      </p:sp>
      <p:sp>
        <p:nvSpPr>
          <p:cNvPr id="3" name="Slide Number Placeholder 2"/>
          <p:cNvSpPr>
            <a:spLocks noGrp="1"/>
          </p:cNvSpPr>
          <p:nvPr>
            <p:ph type="sldNum" sz="quarter" idx="10"/>
          </p:nvPr>
        </p:nvSpPr>
        <p:spPr/>
        <p:txBody>
          <a:bodyPr/>
          <a:lstStyle/>
          <a:p>
            <a:r>
              <a:rPr lang="lv-LV"/>
              <a:t>Riga Technical University</a:t>
            </a:r>
            <a:endParaRPr lang="en-US" dirty="0"/>
          </a:p>
        </p:txBody>
      </p:sp>
      <p:sp>
        <p:nvSpPr>
          <p:cNvPr id="4" name="Content Placeholder 3"/>
          <p:cNvSpPr>
            <a:spLocks noGrp="1"/>
          </p:cNvSpPr>
          <p:nvPr>
            <p:ph idx="1"/>
          </p:nvPr>
        </p:nvSpPr>
        <p:spPr>
          <a:xfrm>
            <a:off x="457200" y="2080766"/>
            <a:ext cx="4589060" cy="3310953"/>
          </a:xfrm>
        </p:spPr>
        <p:txBody>
          <a:bodyPr>
            <a:normAutofit/>
          </a:bodyPr>
          <a:lstStyle/>
          <a:p>
            <a:r>
              <a:rPr lang="lv-LV" sz="2100" dirty="0" err="1">
                <a:solidFill>
                  <a:srgbClr val="76B82A"/>
                </a:solidFill>
              </a:rPr>
              <a:t>Open</a:t>
            </a:r>
            <a:r>
              <a:rPr lang="lv-LV" sz="2100" dirty="0">
                <a:solidFill>
                  <a:srgbClr val="76B82A"/>
                </a:solidFill>
              </a:rPr>
              <a:t> </a:t>
            </a:r>
            <a:r>
              <a:rPr lang="lv-LV" sz="2100" dirty="0" err="1">
                <a:solidFill>
                  <a:srgbClr val="76B82A"/>
                </a:solidFill>
              </a:rPr>
              <a:t>system</a:t>
            </a:r>
            <a:r>
              <a:rPr lang="lv-LV" sz="2100" dirty="0">
                <a:solidFill>
                  <a:srgbClr val="76B82A"/>
                </a:solidFill>
              </a:rPr>
              <a:t> </a:t>
            </a:r>
            <a:r>
              <a:rPr lang="lv-LV" sz="2100" dirty="0" err="1">
                <a:solidFill>
                  <a:srgbClr val="76B82A"/>
                </a:solidFill>
              </a:rPr>
              <a:t>aquaculture</a:t>
            </a:r>
            <a:endParaRPr lang="lv-LV" sz="2100" dirty="0">
              <a:solidFill>
                <a:srgbClr val="76B82A"/>
              </a:solidFill>
            </a:endParaRPr>
          </a:p>
          <a:p>
            <a:r>
              <a:rPr lang="lv-LV" sz="2100" dirty="0" err="1">
                <a:solidFill>
                  <a:srgbClr val="76B82A"/>
                </a:solidFill>
              </a:rPr>
              <a:t>Environment</a:t>
            </a:r>
            <a:r>
              <a:rPr lang="lv-LV" sz="2100" dirty="0">
                <a:solidFill>
                  <a:srgbClr val="76B82A"/>
                </a:solidFill>
              </a:rPr>
              <a:t>: </a:t>
            </a:r>
            <a:r>
              <a:rPr lang="lv-LV" sz="2100" dirty="0" err="1">
                <a:solidFill>
                  <a:srgbClr val="76B82A"/>
                </a:solidFill>
              </a:rPr>
              <a:t>natural</a:t>
            </a:r>
            <a:r>
              <a:rPr lang="lv-LV" sz="2100" dirty="0">
                <a:solidFill>
                  <a:srgbClr val="76B82A"/>
                </a:solidFill>
              </a:rPr>
              <a:t> </a:t>
            </a:r>
            <a:r>
              <a:rPr lang="lv-LV" sz="2100" dirty="0" err="1">
                <a:solidFill>
                  <a:srgbClr val="76B82A"/>
                </a:solidFill>
              </a:rPr>
              <a:t>environmental</a:t>
            </a:r>
            <a:r>
              <a:rPr lang="lv-LV" sz="2100" dirty="0">
                <a:solidFill>
                  <a:srgbClr val="76B82A"/>
                </a:solidFill>
              </a:rPr>
              <a:t> </a:t>
            </a:r>
            <a:r>
              <a:rPr lang="lv-LV" sz="2100" dirty="0" err="1">
                <a:solidFill>
                  <a:srgbClr val="76B82A"/>
                </a:solidFill>
              </a:rPr>
              <a:t>conditions</a:t>
            </a:r>
            <a:r>
              <a:rPr lang="lv-LV" sz="2100" dirty="0">
                <a:solidFill>
                  <a:srgbClr val="76B82A"/>
                </a:solidFill>
              </a:rPr>
              <a:t>, </a:t>
            </a:r>
            <a:r>
              <a:rPr lang="lv-LV" sz="2100" dirty="0" err="1">
                <a:solidFill>
                  <a:srgbClr val="76B82A"/>
                </a:solidFill>
              </a:rPr>
              <a:t>brackish</a:t>
            </a:r>
            <a:r>
              <a:rPr lang="lv-LV" sz="2100" dirty="0">
                <a:solidFill>
                  <a:srgbClr val="76B82A"/>
                </a:solidFill>
              </a:rPr>
              <a:t> </a:t>
            </a:r>
            <a:r>
              <a:rPr lang="lv-LV" sz="2100" dirty="0" err="1">
                <a:solidFill>
                  <a:srgbClr val="76B82A"/>
                </a:solidFill>
              </a:rPr>
              <a:t>water</a:t>
            </a:r>
            <a:endParaRPr lang="lv-LV" sz="2100" dirty="0">
              <a:solidFill>
                <a:srgbClr val="76B82A"/>
              </a:solidFill>
            </a:endParaRPr>
          </a:p>
          <a:p>
            <a:r>
              <a:rPr lang="lv-LV" sz="2100" dirty="0" err="1">
                <a:solidFill>
                  <a:srgbClr val="76B82A"/>
                </a:solidFill>
              </a:rPr>
              <a:t>Equipment</a:t>
            </a:r>
            <a:r>
              <a:rPr lang="lv-LV" sz="2100" dirty="0">
                <a:solidFill>
                  <a:srgbClr val="76B82A"/>
                </a:solidFill>
              </a:rPr>
              <a:t>: </a:t>
            </a:r>
            <a:r>
              <a:rPr lang="en-GB" sz="2100" dirty="0">
                <a:solidFill>
                  <a:srgbClr val="76B82A"/>
                </a:solidFill>
              </a:rPr>
              <a:t>cages</a:t>
            </a:r>
            <a:r>
              <a:rPr lang="lv-LV" sz="2100" dirty="0">
                <a:solidFill>
                  <a:srgbClr val="76B82A"/>
                </a:solidFill>
              </a:rPr>
              <a:t> (</a:t>
            </a:r>
            <a:r>
              <a:rPr lang="lv-LV" sz="2100" dirty="0" err="1">
                <a:solidFill>
                  <a:srgbClr val="76B82A"/>
                </a:solidFill>
              </a:rPr>
              <a:t>for</a:t>
            </a:r>
            <a:r>
              <a:rPr lang="lv-LV" sz="2100" dirty="0">
                <a:solidFill>
                  <a:srgbClr val="76B82A"/>
                </a:solidFill>
              </a:rPr>
              <a:t> </a:t>
            </a:r>
            <a:r>
              <a:rPr lang="lv-LV" sz="2100" dirty="0" err="1">
                <a:solidFill>
                  <a:srgbClr val="76B82A"/>
                </a:solidFill>
              </a:rPr>
              <a:t>fish</a:t>
            </a:r>
            <a:r>
              <a:rPr lang="lv-LV" sz="2100" dirty="0">
                <a:solidFill>
                  <a:srgbClr val="76B82A"/>
                </a:solidFill>
              </a:rPr>
              <a:t>) </a:t>
            </a:r>
            <a:r>
              <a:rPr lang="lv-LV" sz="2100" dirty="0" err="1">
                <a:solidFill>
                  <a:srgbClr val="76B82A"/>
                </a:solidFill>
              </a:rPr>
              <a:t>or</a:t>
            </a:r>
            <a:r>
              <a:rPr lang="lv-LV" sz="2100" dirty="0">
                <a:solidFill>
                  <a:srgbClr val="76B82A"/>
                </a:solidFill>
              </a:rPr>
              <a:t> </a:t>
            </a:r>
            <a:r>
              <a:rPr lang="lv-LV" sz="2100" dirty="0" err="1">
                <a:solidFill>
                  <a:srgbClr val="76B82A"/>
                </a:solidFill>
              </a:rPr>
              <a:t>poles</a:t>
            </a:r>
            <a:r>
              <a:rPr lang="lv-LV" sz="2100" dirty="0">
                <a:solidFill>
                  <a:srgbClr val="76B82A"/>
                </a:solidFill>
              </a:rPr>
              <a:t> (</a:t>
            </a:r>
            <a:r>
              <a:rPr lang="lv-LV" sz="2100" dirty="0" err="1">
                <a:solidFill>
                  <a:srgbClr val="76B82A"/>
                </a:solidFill>
              </a:rPr>
              <a:t>for</a:t>
            </a:r>
            <a:r>
              <a:rPr lang="lv-LV" sz="2100" dirty="0">
                <a:solidFill>
                  <a:srgbClr val="76B82A"/>
                </a:solidFill>
              </a:rPr>
              <a:t> </a:t>
            </a:r>
            <a:r>
              <a:rPr lang="lv-LV" sz="2100" dirty="0" err="1">
                <a:solidFill>
                  <a:srgbClr val="76B82A"/>
                </a:solidFill>
              </a:rPr>
              <a:t>seaweed</a:t>
            </a:r>
            <a:r>
              <a:rPr lang="lv-LV" sz="2100" dirty="0">
                <a:solidFill>
                  <a:srgbClr val="76B82A"/>
                </a:solidFill>
              </a:rPr>
              <a:t>, </a:t>
            </a:r>
            <a:r>
              <a:rPr lang="lv-LV" sz="2100" dirty="0" err="1">
                <a:solidFill>
                  <a:srgbClr val="76B82A"/>
                </a:solidFill>
              </a:rPr>
              <a:t>clams</a:t>
            </a:r>
            <a:r>
              <a:rPr lang="lv-LV" sz="2100" dirty="0">
                <a:solidFill>
                  <a:srgbClr val="76B82A"/>
                </a:solidFill>
              </a:rPr>
              <a:t>)</a:t>
            </a:r>
          </a:p>
          <a:p>
            <a:r>
              <a:rPr lang="lv-LV" sz="2100" dirty="0" err="1">
                <a:solidFill>
                  <a:srgbClr val="76B82A"/>
                </a:solidFill>
              </a:rPr>
              <a:t>Disadvantages</a:t>
            </a:r>
            <a:r>
              <a:rPr lang="lv-LV" sz="2100" dirty="0">
                <a:solidFill>
                  <a:srgbClr val="76B82A"/>
                </a:solidFill>
              </a:rPr>
              <a:t>: </a:t>
            </a:r>
            <a:r>
              <a:rPr lang="lv-LV" sz="2100" dirty="0" err="1">
                <a:solidFill>
                  <a:srgbClr val="76B82A"/>
                </a:solidFill>
              </a:rPr>
              <a:t>external</a:t>
            </a:r>
            <a:r>
              <a:rPr lang="lv-LV" sz="2100" dirty="0">
                <a:solidFill>
                  <a:srgbClr val="76B82A"/>
                </a:solidFill>
              </a:rPr>
              <a:t> </a:t>
            </a:r>
            <a:r>
              <a:rPr lang="lv-LV" sz="2100" dirty="0" err="1">
                <a:solidFill>
                  <a:srgbClr val="76B82A"/>
                </a:solidFill>
              </a:rPr>
              <a:t>factors</a:t>
            </a:r>
            <a:r>
              <a:rPr lang="lv-LV" sz="2100" dirty="0">
                <a:solidFill>
                  <a:srgbClr val="76B82A"/>
                </a:solidFill>
              </a:rPr>
              <a:t> (</a:t>
            </a:r>
            <a:r>
              <a:rPr lang="lv-LV" sz="2100" dirty="0" err="1">
                <a:solidFill>
                  <a:srgbClr val="76B82A"/>
                </a:solidFill>
              </a:rPr>
              <a:t>temperature</a:t>
            </a:r>
            <a:r>
              <a:rPr lang="lv-LV" sz="2100" dirty="0">
                <a:solidFill>
                  <a:srgbClr val="76B82A"/>
                </a:solidFill>
              </a:rPr>
              <a:t>, </a:t>
            </a:r>
            <a:r>
              <a:rPr lang="lv-LV" sz="2100" dirty="0" err="1">
                <a:solidFill>
                  <a:srgbClr val="76B82A"/>
                </a:solidFill>
              </a:rPr>
              <a:t>salinity</a:t>
            </a:r>
            <a:r>
              <a:rPr lang="lv-LV" sz="2100" dirty="0">
                <a:solidFill>
                  <a:srgbClr val="76B82A"/>
                </a:solidFill>
              </a:rPr>
              <a:t> </a:t>
            </a:r>
            <a:r>
              <a:rPr lang="lv-LV" sz="2100" dirty="0" err="1">
                <a:solidFill>
                  <a:srgbClr val="76B82A"/>
                </a:solidFill>
              </a:rPr>
              <a:t>change</a:t>
            </a:r>
            <a:r>
              <a:rPr lang="lv-LV" sz="2100" dirty="0">
                <a:solidFill>
                  <a:srgbClr val="76B82A"/>
                </a:solidFill>
              </a:rPr>
              <a:t> </a:t>
            </a:r>
            <a:r>
              <a:rPr lang="lv-LV" sz="2100" dirty="0" err="1">
                <a:solidFill>
                  <a:srgbClr val="76B82A"/>
                </a:solidFill>
              </a:rPr>
              <a:t>etc</a:t>
            </a:r>
            <a:r>
              <a:rPr lang="lv-LV" sz="2100" dirty="0">
                <a:solidFill>
                  <a:srgbClr val="76B82A"/>
                </a:solidFill>
              </a:rPr>
              <a:t>.), </a:t>
            </a:r>
            <a:r>
              <a:rPr lang="lv-LV" sz="2100" dirty="0" err="1">
                <a:solidFill>
                  <a:srgbClr val="76B82A"/>
                </a:solidFill>
              </a:rPr>
              <a:t>predators</a:t>
            </a:r>
            <a:endParaRPr lang="en-GB" sz="2100" dirty="0">
              <a:solidFill>
                <a:srgbClr val="76B82A"/>
              </a:solidFill>
            </a:endParaRPr>
          </a:p>
          <a:p>
            <a:pPr marL="0" indent="0">
              <a:buNone/>
            </a:pPr>
            <a:endParaRPr lang="en-GB" sz="2100" dirty="0">
              <a:solidFill>
                <a:srgbClr val="76B82A"/>
              </a:solidFill>
            </a:endParaRPr>
          </a:p>
        </p:txBody>
      </p:sp>
      <p:graphicFrame>
        <p:nvGraphicFramePr>
          <p:cNvPr id="7" name="Chart 6"/>
          <p:cNvGraphicFramePr/>
          <p:nvPr>
            <p:extLst>
              <p:ext uri="{D42A27DB-BD31-4B8C-83A1-F6EECF244321}">
                <p14:modId xmlns:p14="http://schemas.microsoft.com/office/powerpoint/2010/main" val="3654216897"/>
              </p:ext>
            </p:extLst>
          </p:nvPr>
        </p:nvGraphicFramePr>
        <p:xfrm>
          <a:off x="4153255" y="1723841"/>
          <a:ext cx="5185227" cy="3403636"/>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5195842" y="5089480"/>
            <a:ext cx="3684373" cy="674031"/>
          </a:xfrm>
          <a:prstGeom prst="rect">
            <a:avLst/>
          </a:prstGeom>
        </p:spPr>
        <p:txBody>
          <a:bodyPr vert="horz" lIns="91440" tIns="45720" rIns="91440" bIns="45720" rtlCol="0">
            <a:normAutofit/>
          </a:bodyPr>
          <a:lstStyle>
            <a:lvl1pPr marL="257179" indent="-257179" defTabSz="685800">
              <a:lnSpc>
                <a:spcPct val="90000"/>
              </a:lnSpc>
              <a:spcBef>
                <a:spcPts val="750"/>
              </a:spcBef>
              <a:buFont typeface="Wingdings" charset="2"/>
              <a:buChar char="§"/>
              <a:defRPr sz="2100">
                <a:solidFill>
                  <a:srgbClr val="76B82A"/>
                </a:solidFill>
              </a:defRPr>
            </a:lvl1pPr>
            <a:lvl2pPr marL="514350" indent="-171450" defTabSz="685800">
              <a:lnSpc>
                <a:spcPct val="90000"/>
              </a:lnSpc>
              <a:spcBef>
                <a:spcPts val="375"/>
              </a:spcBef>
              <a:buFont typeface="Arial" panose="020B0604020202020204" pitchFamily="34" charset="0"/>
              <a:buChar char="•"/>
              <a:defRPr sz="1350">
                <a:solidFill>
                  <a:schemeClr val="accent1"/>
                </a:solidFill>
              </a:defRPr>
            </a:lvl2pPr>
            <a:lvl3pPr marL="857261" indent="-171452" defTabSz="685800">
              <a:lnSpc>
                <a:spcPct val="90000"/>
              </a:lnSpc>
              <a:spcBef>
                <a:spcPts val="375"/>
              </a:spcBef>
              <a:buSzPct val="75000"/>
              <a:buFont typeface="Wingdings" charset="2"/>
              <a:buChar char="§"/>
              <a:defRPr sz="1050">
                <a:solidFill>
                  <a:schemeClr val="accent1"/>
                </a:solidFill>
              </a:defRPr>
            </a:lvl3pPr>
            <a:lvl4pPr marL="1200150" indent="-171450" defTabSz="685800">
              <a:lnSpc>
                <a:spcPct val="90000"/>
              </a:lnSpc>
              <a:spcBef>
                <a:spcPts val="375"/>
              </a:spcBef>
              <a:buSzPct val="75000"/>
              <a:buFont typeface="Arial" panose="020B0604020202020204" pitchFamily="34" charset="0"/>
              <a:buChar char="•"/>
              <a:defRPr sz="1050">
                <a:solidFill>
                  <a:schemeClr val="accent1"/>
                </a:solidFill>
              </a:defRPr>
            </a:lvl4pPr>
            <a:lvl5pPr marL="1585932" indent="-214315" defTabSz="685800">
              <a:lnSpc>
                <a:spcPct val="90000"/>
              </a:lnSpc>
              <a:spcBef>
                <a:spcPts val="375"/>
              </a:spcBef>
              <a:buSzPct val="50000"/>
              <a:buFont typeface="Wingdings" charset="2"/>
              <a:buChar char="§"/>
              <a:defRPr sz="1050">
                <a:solidFill>
                  <a:schemeClr val="accent1"/>
                </a:solidFill>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algn="ctr">
              <a:buNone/>
            </a:pPr>
            <a:r>
              <a:rPr lang="lv-LV" dirty="0" err="1"/>
              <a:t>On-land</a:t>
            </a:r>
            <a:r>
              <a:rPr lang="lv-LV" dirty="0"/>
              <a:t> </a:t>
            </a:r>
            <a:r>
              <a:rPr lang="lv-LV" dirty="0" err="1"/>
              <a:t>aquaculture</a:t>
            </a:r>
            <a:r>
              <a:rPr lang="lv-LV" dirty="0"/>
              <a:t> </a:t>
            </a:r>
            <a:r>
              <a:rPr lang="lv-LV" dirty="0" err="1"/>
              <a:t>vs</a:t>
            </a:r>
            <a:r>
              <a:rPr lang="lv-LV" dirty="0"/>
              <a:t> </a:t>
            </a:r>
            <a:r>
              <a:rPr lang="lv-LV" dirty="0" err="1"/>
              <a:t>mariculture</a:t>
            </a:r>
            <a:r>
              <a:rPr lang="lv-LV" dirty="0"/>
              <a:t> [15]</a:t>
            </a:r>
            <a:endParaRPr lang="en-GB" dirty="0"/>
          </a:p>
        </p:txBody>
      </p:sp>
    </p:spTree>
    <p:extLst>
      <p:ext uri="{BB962C8B-B14F-4D97-AF65-F5344CB8AC3E}">
        <p14:creationId xmlns:p14="http://schemas.microsoft.com/office/powerpoint/2010/main" val="3533178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68C7F-F6E1-49A4-AF9E-D87BBEDC382F}"/>
              </a:ext>
            </a:extLst>
          </p:cNvPr>
          <p:cNvSpPr>
            <a:spLocks noGrp="1"/>
          </p:cNvSpPr>
          <p:nvPr>
            <p:ph type="title"/>
          </p:nvPr>
        </p:nvSpPr>
        <p:spPr/>
        <p:txBody>
          <a:bodyPr/>
          <a:lstStyle/>
          <a:p>
            <a:r>
              <a:rPr lang="en-GB" dirty="0"/>
              <a:t>Learning outcomes</a:t>
            </a:r>
          </a:p>
        </p:txBody>
      </p:sp>
      <p:sp>
        <p:nvSpPr>
          <p:cNvPr id="3" name="Content Placeholder 2">
            <a:extLst>
              <a:ext uri="{FF2B5EF4-FFF2-40B4-BE49-F238E27FC236}">
                <a16:creationId xmlns:a16="http://schemas.microsoft.com/office/drawing/2014/main" id="{D6FCA28D-14F3-45BE-9166-0D634FA2C472}"/>
              </a:ext>
            </a:extLst>
          </p:cNvPr>
          <p:cNvSpPr>
            <a:spLocks noGrp="1"/>
          </p:cNvSpPr>
          <p:nvPr>
            <p:ph idx="1"/>
          </p:nvPr>
        </p:nvSpPr>
        <p:spPr>
          <a:xfrm>
            <a:off x="375556" y="1690689"/>
            <a:ext cx="8392886" cy="4351338"/>
          </a:xfrm>
        </p:spPr>
        <p:txBody>
          <a:bodyPr>
            <a:normAutofit/>
          </a:bodyPr>
          <a:lstStyle/>
          <a:p>
            <a:r>
              <a:rPr lang="en-GB" sz="2400" dirty="0"/>
              <a:t>Define the bioeconomy sustainable aspects (i.e. technological, environmental and social aspects) and environmental well-being</a:t>
            </a:r>
          </a:p>
          <a:p>
            <a:r>
              <a:rPr lang="en-GB" sz="2400" dirty="0"/>
              <a:t>Describe and apply the concept of bioeconomy and sustainability based on different models, perspectives, and definitions</a:t>
            </a:r>
          </a:p>
          <a:p>
            <a:r>
              <a:rPr lang="en-GB" sz="2400" dirty="0"/>
              <a:t>Identify the main pros and cons of the application of sustainable bioeconomy solutions within existing case studies</a:t>
            </a:r>
          </a:p>
        </p:txBody>
      </p:sp>
      <p:sp>
        <p:nvSpPr>
          <p:cNvPr id="4" name="Slide Number Placeholder 3">
            <a:extLst>
              <a:ext uri="{FF2B5EF4-FFF2-40B4-BE49-F238E27FC236}">
                <a16:creationId xmlns:a16="http://schemas.microsoft.com/office/drawing/2014/main" id="{F05FBAF8-7FC7-424D-B1D2-8859AB75FF4B}"/>
              </a:ext>
            </a:extLst>
          </p:cNvPr>
          <p:cNvSpPr>
            <a:spLocks noGrp="1"/>
          </p:cNvSpPr>
          <p:nvPr>
            <p:ph type="sldNum" sz="quarter" idx="12"/>
          </p:nvPr>
        </p:nvSpPr>
        <p:spPr/>
        <p:txBody>
          <a:bodyPr/>
          <a:lstStyle/>
          <a:p>
            <a:fld id="{F5D31388-1EA4-4B74-8FFA-0D39003D9700}" type="slidenum">
              <a:rPr lang="it-IT" smtClean="0"/>
              <a:pPr/>
              <a:t>3</a:t>
            </a:fld>
            <a:endParaRPr lang="it-IT"/>
          </a:p>
        </p:txBody>
      </p:sp>
    </p:spTree>
    <p:extLst>
      <p:ext uri="{BB962C8B-B14F-4D97-AF65-F5344CB8AC3E}">
        <p14:creationId xmlns:p14="http://schemas.microsoft.com/office/powerpoint/2010/main" val="34283783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a:t>Important</a:t>
            </a:r>
            <a:r>
              <a:rPr lang="lv-LV" dirty="0"/>
              <a:t> </a:t>
            </a:r>
            <a:r>
              <a:rPr lang="lv-LV" dirty="0" err="1"/>
              <a:t>components</a:t>
            </a:r>
            <a:r>
              <a:rPr lang="lv-LV" dirty="0"/>
              <a:t> </a:t>
            </a:r>
            <a:r>
              <a:rPr lang="lv-LV" dirty="0" err="1"/>
              <a:t>in</a:t>
            </a:r>
            <a:r>
              <a:rPr lang="lv-LV" dirty="0"/>
              <a:t> </a:t>
            </a:r>
            <a:r>
              <a:rPr lang="lv-LV" dirty="0" err="1"/>
              <a:t>mariculture</a:t>
            </a:r>
            <a:endParaRPr lang="en-GB" dirty="0"/>
          </a:p>
        </p:txBody>
      </p:sp>
      <p:pic>
        <p:nvPicPr>
          <p:cNvPr id="5" name="Content Placeholder 4"/>
          <p:cNvPicPr>
            <a:picLocks noGrp="1" noChangeAspect="1"/>
          </p:cNvPicPr>
          <p:nvPr>
            <p:ph idx="1"/>
          </p:nvPr>
        </p:nvPicPr>
        <p:blipFill rotWithShape="1">
          <a:blip r:embed="rId2" cstate="hqprint">
            <a:extLst>
              <a:ext uri="{28A0092B-C50C-407E-A947-70E740481C1C}">
                <a14:useLocalDpi xmlns:a14="http://schemas.microsoft.com/office/drawing/2010/main" val="0"/>
              </a:ext>
            </a:extLst>
          </a:blip>
          <a:srcRect l="6713" r="18198" b="12684"/>
          <a:stretch/>
        </p:blipFill>
        <p:spPr>
          <a:xfrm>
            <a:off x="3866921" y="1959610"/>
            <a:ext cx="4978640" cy="3443126"/>
          </a:xfrm>
        </p:spPr>
      </p:pic>
      <p:sp>
        <p:nvSpPr>
          <p:cNvPr id="4" name="Slide Number Placeholder 3"/>
          <p:cNvSpPr>
            <a:spLocks noGrp="1"/>
          </p:cNvSpPr>
          <p:nvPr>
            <p:ph type="sldNum" sz="quarter" idx="12"/>
          </p:nvPr>
        </p:nvSpPr>
        <p:spPr/>
        <p:txBody>
          <a:bodyPr/>
          <a:lstStyle/>
          <a:p>
            <a:fld id="{F5D31388-1EA4-4B74-8FFA-0D39003D9700}" type="slidenum">
              <a:rPr lang="it-IT" smtClean="0"/>
              <a:pPr/>
              <a:t>30</a:t>
            </a:fld>
            <a:endParaRPr lang="it-IT"/>
          </a:p>
        </p:txBody>
      </p:sp>
      <p:sp>
        <p:nvSpPr>
          <p:cNvPr id="6" name="Content Placeholder 3"/>
          <p:cNvSpPr txBox="1">
            <a:spLocks/>
          </p:cNvSpPr>
          <p:nvPr/>
        </p:nvSpPr>
        <p:spPr>
          <a:xfrm>
            <a:off x="479234" y="1959610"/>
            <a:ext cx="3387687" cy="331095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76B82A"/>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DEDC00"/>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85000"/>
                    <a:lumOff val="1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85000"/>
                    <a:lumOff val="1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85000"/>
                    <a:lumOff val="1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dirty="0"/>
              <a:t>1 – the cage is secured with the ocean floor</a:t>
            </a:r>
          </a:p>
          <a:p>
            <a:pPr marL="0" indent="0">
              <a:buFont typeface="Arial" panose="020B0604020202020204" pitchFamily="34" charset="0"/>
              <a:buNone/>
            </a:pPr>
            <a:r>
              <a:rPr lang="en-GB" dirty="0"/>
              <a:t>2 – fish feeding</a:t>
            </a:r>
          </a:p>
          <a:p>
            <a:pPr marL="0" indent="0">
              <a:buFont typeface="Arial" panose="020B0604020202020204" pitchFamily="34" charset="0"/>
              <a:buNone/>
            </a:pPr>
            <a:r>
              <a:rPr lang="en-GB" dirty="0"/>
              <a:t>3 – buoyant tubes</a:t>
            </a:r>
          </a:p>
          <a:p>
            <a:pPr marL="0" indent="0">
              <a:buFont typeface="Arial" panose="020B0604020202020204" pitchFamily="34" charset="0"/>
              <a:buNone/>
            </a:pPr>
            <a:r>
              <a:rPr lang="en-GB" dirty="0"/>
              <a:t>4 – fish waste</a:t>
            </a:r>
          </a:p>
          <a:p>
            <a:pPr marL="0" indent="0">
              <a:buFont typeface="Arial" panose="020B0604020202020204" pitchFamily="34" charset="0"/>
              <a:buNone/>
            </a:pPr>
            <a:endParaRPr lang="en-GB" dirty="0"/>
          </a:p>
        </p:txBody>
      </p:sp>
      <p:sp>
        <p:nvSpPr>
          <p:cNvPr id="7" name="Rectangle 6"/>
          <p:cNvSpPr/>
          <p:nvPr/>
        </p:nvSpPr>
        <p:spPr>
          <a:xfrm>
            <a:off x="3866921" y="5463908"/>
            <a:ext cx="4978640" cy="415498"/>
          </a:xfrm>
          <a:prstGeom prst="rect">
            <a:avLst/>
          </a:prstGeom>
        </p:spPr>
        <p:txBody>
          <a:bodyPr wrap="square">
            <a:spAutoFit/>
          </a:bodyPr>
          <a:lstStyle/>
          <a:p>
            <a:pPr algn="ctr"/>
            <a:r>
              <a:rPr lang="lv-LV" sz="2100" dirty="0" err="1">
                <a:solidFill>
                  <a:srgbClr val="76B82A"/>
                </a:solidFill>
              </a:rPr>
              <a:t>Mariculture</a:t>
            </a:r>
            <a:r>
              <a:rPr lang="lv-LV" sz="2100" dirty="0">
                <a:solidFill>
                  <a:srgbClr val="76B82A"/>
                </a:solidFill>
              </a:rPr>
              <a:t> [19]</a:t>
            </a:r>
            <a:endParaRPr lang="en-GB" sz="2100" dirty="0">
              <a:solidFill>
                <a:srgbClr val="76B82A"/>
              </a:solidFill>
            </a:endParaRPr>
          </a:p>
        </p:txBody>
      </p:sp>
    </p:spTree>
    <p:extLst>
      <p:ext uri="{BB962C8B-B14F-4D97-AF65-F5344CB8AC3E}">
        <p14:creationId xmlns:p14="http://schemas.microsoft.com/office/powerpoint/2010/main" val="13123388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09239"/>
            <a:ext cx="8229600" cy="772587"/>
          </a:xfrm>
        </p:spPr>
        <p:txBody>
          <a:bodyPr/>
          <a:lstStyle/>
          <a:p>
            <a:r>
              <a:rPr lang="lv-LV" dirty="0" err="1"/>
              <a:t>Mariculture</a:t>
            </a:r>
            <a:r>
              <a:rPr lang="lv-LV" dirty="0"/>
              <a:t> (II)</a:t>
            </a:r>
            <a:endParaRPr lang="en-GB" dirty="0"/>
          </a:p>
        </p:txBody>
      </p:sp>
      <p:sp>
        <p:nvSpPr>
          <p:cNvPr id="3" name="Slide Number Placeholder 2"/>
          <p:cNvSpPr>
            <a:spLocks noGrp="1"/>
          </p:cNvSpPr>
          <p:nvPr>
            <p:ph type="sldNum" sz="quarter" idx="10"/>
          </p:nvPr>
        </p:nvSpPr>
        <p:spPr/>
        <p:txBody>
          <a:bodyPr/>
          <a:lstStyle/>
          <a:p>
            <a:r>
              <a:rPr lang="lv-LV"/>
              <a:t>Riga Technical University</a:t>
            </a:r>
            <a:endParaRPr lang="en-US" dirty="0"/>
          </a:p>
        </p:txBody>
      </p:sp>
      <p:sp>
        <p:nvSpPr>
          <p:cNvPr id="4" name="Content Placeholder 3"/>
          <p:cNvSpPr>
            <a:spLocks noGrp="1"/>
          </p:cNvSpPr>
          <p:nvPr>
            <p:ph idx="1"/>
          </p:nvPr>
        </p:nvSpPr>
        <p:spPr>
          <a:xfrm>
            <a:off x="457200" y="1802426"/>
            <a:ext cx="8229600" cy="2440638"/>
          </a:xfrm>
        </p:spPr>
        <p:txBody>
          <a:bodyPr>
            <a:normAutofit/>
          </a:bodyPr>
          <a:lstStyle/>
          <a:p>
            <a:pPr marL="0" indent="0">
              <a:buSzPct val="100000"/>
              <a:buNone/>
            </a:pPr>
            <a:r>
              <a:rPr lang="lv-LV" sz="2100" dirty="0" err="1">
                <a:solidFill>
                  <a:srgbClr val="76B82A"/>
                </a:solidFill>
              </a:rPr>
              <a:t>The</a:t>
            </a:r>
            <a:r>
              <a:rPr lang="lv-LV" sz="2100" dirty="0">
                <a:solidFill>
                  <a:srgbClr val="76B82A"/>
                </a:solidFill>
              </a:rPr>
              <a:t> </a:t>
            </a:r>
            <a:r>
              <a:rPr lang="lv-LV" sz="2100" dirty="0" err="1">
                <a:solidFill>
                  <a:srgbClr val="76B82A"/>
                </a:solidFill>
              </a:rPr>
              <a:t>most</a:t>
            </a:r>
            <a:r>
              <a:rPr lang="lv-LV" sz="2100" dirty="0">
                <a:solidFill>
                  <a:srgbClr val="76B82A"/>
                </a:solidFill>
              </a:rPr>
              <a:t> </a:t>
            </a:r>
            <a:r>
              <a:rPr lang="lv-LV" sz="2100" dirty="0" err="1">
                <a:solidFill>
                  <a:srgbClr val="76B82A"/>
                </a:solidFill>
              </a:rPr>
              <a:t>popular</a:t>
            </a:r>
            <a:r>
              <a:rPr lang="lv-LV" sz="2100" dirty="0">
                <a:solidFill>
                  <a:srgbClr val="76B82A"/>
                </a:solidFill>
              </a:rPr>
              <a:t> </a:t>
            </a:r>
            <a:r>
              <a:rPr lang="lv-LV" sz="2100" dirty="0" err="1">
                <a:solidFill>
                  <a:srgbClr val="76B82A"/>
                </a:solidFill>
              </a:rPr>
              <a:t>grown</a:t>
            </a:r>
            <a:r>
              <a:rPr lang="lv-LV" sz="2100" dirty="0">
                <a:solidFill>
                  <a:srgbClr val="76B82A"/>
                </a:solidFill>
              </a:rPr>
              <a:t> </a:t>
            </a:r>
            <a:r>
              <a:rPr lang="lv-LV" sz="2100" dirty="0" err="1">
                <a:solidFill>
                  <a:srgbClr val="76B82A"/>
                </a:solidFill>
              </a:rPr>
              <a:t>species</a:t>
            </a:r>
            <a:r>
              <a:rPr lang="lv-LV" sz="2100" dirty="0">
                <a:solidFill>
                  <a:srgbClr val="76B82A"/>
                </a:solidFill>
              </a:rPr>
              <a:t> </a:t>
            </a:r>
            <a:r>
              <a:rPr lang="lv-LV" sz="2100" dirty="0" err="1">
                <a:solidFill>
                  <a:srgbClr val="76B82A"/>
                </a:solidFill>
              </a:rPr>
              <a:t>are</a:t>
            </a:r>
            <a:r>
              <a:rPr lang="lv-LV" sz="2100" dirty="0">
                <a:solidFill>
                  <a:srgbClr val="76B82A"/>
                </a:solidFill>
              </a:rPr>
              <a:t> </a:t>
            </a:r>
            <a:r>
              <a:rPr lang="lv-LV" sz="2100" dirty="0" err="1">
                <a:solidFill>
                  <a:srgbClr val="76B82A"/>
                </a:solidFill>
              </a:rPr>
              <a:t>sea</a:t>
            </a:r>
            <a:r>
              <a:rPr lang="lv-LV" sz="2100" dirty="0">
                <a:solidFill>
                  <a:srgbClr val="76B82A"/>
                </a:solidFill>
              </a:rPr>
              <a:t> bass, </a:t>
            </a:r>
            <a:r>
              <a:rPr lang="lv-LV" sz="2100" dirty="0" err="1">
                <a:solidFill>
                  <a:srgbClr val="76B82A"/>
                </a:solidFill>
              </a:rPr>
              <a:t>red</a:t>
            </a:r>
            <a:r>
              <a:rPr lang="lv-LV" sz="2100" dirty="0">
                <a:solidFill>
                  <a:srgbClr val="76B82A"/>
                </a:solidFill>
              </a:rPr>
              <a:t> </a:t>
            </a:r>
            <a:r>
              <a:rPr lang="lv-LV" sz="2100" dirty="0" err="1">
                <a:solidFill>
                  <a:srgbClr val="76B82A"/>
                </a:solidFill>
              </a:rPr>
              <a:t>sea</a:t>
            </a:r>
            <a:r>
              <a:rPr lang="lv-LV" sz="2100" dirty="0">
                <a:solidFill>
                  <a:srgbClr val="76B82A"/>
                </a:solidFill>
              </a:rPr>
              <a:t> </a:t>
            </a:r>
            <a:r>
              <a:rPr lang="lv-LV" sz="2100" dirty="0" err="1">
                <a:solidFill>
                  <a:srgbClr val="76B82A"/>
                </a:solidFill>
              </a:rPr>
              <a:t>bream</a:t>
            </a:r>
            <a:r>
              <a:rPr lang="lv-LV" sz="2100" dirty="0">
                <a:solidFill>
                  <a:srgbClr val="76B82A"/>
                </a:solidFill>
              </a:rPr>
              <a:t>, </a:t>
            </a:r>
            <a:r>
              <a:rPr lang="lv-LV" sz="2100" dirty="0" err="1">
                <a:solidFill>
                  <a:srgbClr val="76B82A"/>
                </a:solidFill>
              </a:rPr>
              <a:t>yellowtail</a:t>
            </a:r>
            <a:r>
              <a:rPr lang="lv-LV" sz="2100" dirty="0">
                <a:solidFill>
                  <a:srgbClr val="76B82A"/>
                </a:solidFill>
              </a:rPr>
              <a:t> </a:t>
            </a:r>
            <a:r>
              <a:rPr lang="lv-LV" sz="2100" dirty="0" err="1">
                <a:solidFill>
                  <a:srgbClr val="76B82A"/>
                </a:solidFill>
              </a:rPr>
              <a:t>flounder</a:t>
            </a:r>
            <a:r>
              <a:rPr lang="lv-LV" sz="2100" dirty="0">
                <a:solidFill>
                  <a:srgbClr val="76B82A"/>
                </a:solidFill>
              </a:rPr>
              <a:t>, </a:t>
            </a:r>
            <a:r>
              <a:rPr lang="lv-LV" sz="2100" dirty="0" err="1">
                <a:solidFill>
                  <a:srgbClr val="76B82A"/>
                </a:solidFill>
              </a:rPr>
              <a:t>rabbitfish</a:t>
            </a:r>
            <a:r>
              <a:rPr lang="lv-LV" sz="2100" dirty="0">
                <a:solidFill>
                  <a:srgbClr val="76B82A"/>
                </a:solidFill>
              </a:rPr>
              <a:t>, </a:t>
            </a:r>
            <a:r>
              <a:rPr lang="lv-LV" sz="2100" dirty="0" err="1">
                <a:solidFill>
                  <a:srgbClr val="76B82A"/>
                </a:solidFill>
              </a:rPr>
              <a:t>sea</a:t>
            </a:r>
            <a:r>
              <a:rPr lang="lv-LV" sz="2100" dirty="0">
                <a:solidFill>
                  <a:srgbClr val="76B82A"/>
                </a:solidFill>
              </a:rPr>
              <a:t> </a:t>
            </a:r>
            <a:r>
              <a:rPr lang="lv-LV" sz="2100" dirty="0" err="1">
                <a:solidFill>
                  <a:srgbClr val="76B82A"/>
                </a:solidFill>
              </a:rPr>
              <a:t>shrimp</a:t>
            </a:r>
            <a:r>
              <a:rPr lang="lv-LV" sz="2100" dirty="0">
                <a:solidFill>
                  <a:srgbClr val="76B82A"/>
                </a:solidFill>
              </a:rPr>
              <a:t>, </a:t>
            </a:r>
            <a:r>
              <a:rPr lang="lv-LV" sz="2100" dirty="0" err="1">
                <a:solidFill>
                  <a:srgbClr val="76B82A"/>
                </a:solidFill>
              </a:rPr>
              <a:t>algae</a:t>
            </a:r>
            <a:r>
              <a:rPr lang="lv-LV" sz="2100" dirty="0">
                <a:solidFill>
                  <a:srgbClr val="76B82A"/>
                </a:solidFill>
              </a:rPr>
              <a:t> </a:t>
            </a:r>
            <a:r>
              <a:rPr lang="lv-LV" sz="2100" dirty="0" err="1">
                <a:solidFill>
                  <a:srgbClr val="76B82A"/>
                </a:solidFill>
              </a:rPr>
              <a:t>and</a:t>
            </a:r>
            <a:r>
              <a:rPr lang="lv-LV" sz="2100" dirty="0">
                <a:solidFill>
                  <a:srgbClr val="76B82A"/>
                </a:solidFill>
              </a:rPr>
              <a:t> </a:t>
            </a:r>
            <a:r>
              <a:rPr lang="lv-LV" sz="2100" dirty="0" err="1">
                <a:solidFill>
                  <a:srgbClr val="76B82A"/>
                </a:solidFill>
              </a:rPr>
              <a:t>molluscs</a:t>
            </a:r>
            <a:r>
              <a:rPr lang="lv-LV" sz="2100" dirty="0">
                <a:solidFill>
                  <a:srgbClr val="76B82A"/>
                </a:solidFill>
              </a:rPr>
              <a:t> [20]</a:t>
            </a:r>
          </a:p>
          <a:p>
            <a:pPr marL="0" indent="0">
              <a:buNone/>
            </a:pPr>
            <a:endParaRPr lang="en-GB" sz="2100" dirty="0">
              <a:solidFill>
                <a:srgbClr val="76B82A"/>
              </a:solidFill>
            </a:endParaRPr>
          </a:p>
        </p:txBody>
      </p:sp>
      <p:pic>
        <p:nvPicPr>
          <p:cNvPr id="5" name="Picture 4"/>
          <p:cNvPicPr>
            <a:picLocks noChangeAspect="1"/>
          </p:cNvPicPr>
          <p:nvPr/>
        </p:nvPicPr>
        <p:blipFill rotWithShape="1">
          <a:blip r:embed="rId2" cstate="hqprint">
            <a:extLst>
              <a:ext uri="{28A0092B-C50C-407E-A947-70E740481C1C}">
                <a14:useLocalDpi xmlns:a14="http://schemas.microsoft.com/office/drawing/2010/main" val="0"/>
              </a:ext>
            </a:extLst>
          </a:blip>
          <a:srcRect t="27018" b="28070"/>
          <a:stretch/>
        </p:blipFill>
        <p:spPr>
          <a:xfrm>
            <a:off x="359074" y="2726297"/>
            <a:ext cx="2660630" cy="119495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32977" b="31743"/>
          <a:stretch/>
        </p:blipFill>
        <p:spPr>
          <a:xfrm>
            <a:off x="2122193" y="4233221"/>
            <a:ext cx="3215984" cy="113458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4668" y="2682306"/>
            <a:ext cx="2360728" cy="1259055"/>
          </a:xfrm>
          <a:prstGeom prst="rect">
            <a:avLst/>
          </a:prstGeom>
        </p:spPr>
      </p:pic>
      <p:sp>
        <p:nvSpPr>
          <p:cNvPr id="8" name="TextBox 7"/>
          <p:cNvSpPr txBox="1"/>
          <p:nvPr/>
        </p:nvSpPr>
        <p:spPr>
          <a:xfrm>
            <a:off x="728290" y="3850398"/>
            <a:ext cx="1894974" cy="415498"/>
          </a:xfrm>
          <a:prstGeom prst="rect">
            <a:avLst/>
          </a:prstGeom>
          <a:noFill/>
        </p:spPr>
        <p:txBody>
          <a:bodyPr wrap="square" rtlCol="0">
            <a:spAutoFit/>
          </a:bodyPr>
          <a:lstStyle/>
          <a:p>
            <a:pPr algn="ctr"/>
            <a:r>
              <a:rPr lang="lv-LV" sz="2100" dirty="0">
                <a:solidFill>
                  <a:srgbClr val="76B82A"/>
                </a:solidFill>
              </a:rPr>
              <a:t>Sea bass</a:t>
            </a:r>
            <a:r>
              <a:rPr lang="lv-LV" sz="2100" baseline="30000" dirty="0">
                <a:solidFill>
                  <a:srgbClr val="76B82A"/>
                </a:solidFill>
              </a:rPr>
              <a:t>1</a:t>
            </a:r>
            <a:endParaRPr lang="en-GB" sz="2100" baseline="30000" dirty="0">
              <a:solidFill>
                <a:srgbClr val="76B82A"/>
              </a:solidFill>
            </a:endParaRPr>
          </a:p>
        </p:txBody>
      </p:sp>
      <p:sp>
        <p:nvSpPr>
          <p:cNvPr id="9" name="TextBox 8"/>
          <p:cNvSpPr txBox="1"/>
          <p:nvPr/>
        </p:nvSpPr>
        <p:spPr>
          <a:xfrm>
            <a:off x="2483997" y="5358329"/>
            <a:ext cx="1894974" cy="415498"/>
          </a:xfrm>
          <a:prstGeom prst="rect">
            <a:avLst/>
          </a:prstGeom>
          <a:noFill/>
        </p:spPr>
        <p:txBody>
          <a:bodyPr wrap="square" rtlCol="0">
            <a:spAutoFit/>
          </a:bodyPr>
          <a:lstStyle/>
          <a:p>
            <a:pPr algn="ctr"/>
            <a:r>
              <a:rPr lang="lv-LV" sz="2100" dirty="0">
                <a:solidFill>
                  <a:srgbClr val="76B82A"/>
                </a:solidFill>
              </a:rPr>
              <a:t>Red sea bream</a:t>
            </a:r>
            <a:r>
              <a:rPr lang="lv-LV" sz="2100" baseline="30000" dirty="0">
                <a:solidFill>
                  <a:srgbClr val="76B82A"/>
                </a:solidFill>
              </a:rPr>
              <a:t>2</a:t>
            </a:r>
            <a:endParaRPr lang="en-GB" sz="2100" baseline="30000" dirty="0">
              <a:solidFill>
                <a:srgbClr val="76B82A"/>
              </a:solidFill>
            </a:endParaRPr>
          </a:p>
        </p:txBody>
      </p:sp>
      <p:sp>
        <p:nvSpPr>
          <p:cNvPr id="12" name="TextBox 11"/>
          <p:cNvSpPr txBox="1"/>
          <p:nvPr/>
        </p:nvSpPr>
        <p:spPr>
          <a:xfrm>
            <a:off x="6979908" y="5394946"/>
            <a:ext cx="1894974" cy="415498"/>
          </a:xfrm>
          <a:prstGeom prst="rect">
            <a:avLst/>
          </a:prstGeom>
          <a:noFill/>
        </p:spPr>
        <p:txBody>
          <a:bodyPr wrap="square" rtlCol="0">
            <a:spAutoFit/>
          </a:bodyPr>
          <a:lstStyle/>
          <a:p>
            <a:pPr algn="ctr"/>
            <a:r>
              <a:rPr lang="lv-LV" sz="2100" dirty="0">
                <a:solidFill>
                  <a:srgbClr val="76B82A"/>
                </a:solidFill>
              </a:rPr>
              <a:t>Sea shrimp</a:t>
            </a:r>
            <a:r>
              <a:rPr lang="lv-LV" sz="2100" baseline="30000" dirty="0">
                <a:solidFill>
                  <a:srgbClr val="76B82A"/>
                </a:solidFill>
              </a:rPr>
              <a:t>4</a:t>
            </a:r>
            <a:endParaRPr lang="en-GB" sz="2100" baseline="30000" dirty="0">
              <a:solidFill>
                <a:srgbClr val="76B82A"/>
              </a:solidFill>
            </a:endParaRPr>
          </a:p>
        </p:txBody>
      </p:sp>
      <p:pic>
        <p:nvPicPr>
          <p:cNvPr id="15" name="Picture 14" descr="A picture containing arthropod, invertebrate, prawn, amphipod&#10;&#10;Description automatically generated">
            <a:extLst>
              <a:ext uri="{FF2B5EF4-FFF2-40B4-BE49-F238E27FC236}">
                <a16:creationId xmlns:a16="http://schemas.microsoft.com/office/drawing/2014/main" id="{DA39130D-0791-4198-A600-74C98FE57E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4290" y="4037035"/>
            <a:ext cx="2306211" cy="1441382"/>
          </a:xfrm>
          <a:prstGeom prst="rect">
            <a:avLst/>
          </a:prstGeom>
        </p:spPr>
      </p:pic>
      <p:sp>
        <p:nvSpPr>
          <p:cNvPr id="10" name="TextBox 9"/>
          <p:cNvSpPr txBox="1"/>
          <p:nvPr/>
        </p:nvSpPr>
        <p:spPr>
          <a:xfrm>
            <a:off x="4659469" y="3850211"/>
            <a:ext cx="2377703" cy="415498"/>
          </a:xfrm>
          <a:prstGeom prst="rect">
            <a:avLst/>
          </a:prstGeom>
          <a:noFill/>
        </p:spPr>
        <p:txBody>
          <a:bodyPr wrap="square" rtlCol="0">
            <a:spAutoFit/>
          </a:bodyPr>
          <a:lstStyle/>
          <a:p>
            <a:pPr algn="ctr"/>
            <a:r>
              <a:rPr lang="lv-LV" sz="2100" dirty="0">
                <a:solidFill>
                  <a:srgbClr val="76B82A"/>
                </a:solidFill>
              </a:rPr>
              <a:t>Yellowtail flounder</a:t>
            </a:r>
            <a:r>
              <a:rPr lang="lv-LV" sz="2100" baseline="30000" dirty="0">
                <a:solidFill>
                  <a:srgbClr val="76B82A"/>
                </a:solidFill>
              </a:rPr>
              <a:t>3</a:t>
            </a:r>
            <a:endParaRPr lang="en-GB" sz="2100" baseline="30000" dirty="0">
              <a:solidFill>
                <a:srgbClr val="76B82A"/>
              </a:solidFill>
            </a:endParaRPr>
          </a:p>
        </p:txBody>
      </p:sp>
    </p:spTree>
    <p:extLst>
      <p:ext uri="{BB962C8B-B14F-4D97-AF65-F5344CB8AC3E}">
        <p14:creationId xmlns:p14="http://schemas.microsoft.com/office/powerpoint/2010/main" val="17718011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7239"/>
            <a:ext cx="8229600" cy="772587"/>
          </a:xfrm>
        </p:spPr>
        <p:txBody>
          <a:bodyPr>
            <a:normAutofit/>
          </a:bodyPr>
          <a:lstStyle/>
          <a:p>
            <a:r>
              <a:rPr lang="lv-LV" dirty="0"/>
              <a:t>«Santa Barbara </a:t>
            </a:r>
            <a:r>
              <a:rPr lang="lv-LV" dirty="0" err="1"/>
              <a:t>Mariculture</a:t>
            </a:r>
            <a:r>
              <a:rPr lang="lv-LV" dirty="0"/>
              <a:t>»</a:t>
            </a:r>
            <a:endParaRPr lang="en-GB" dirty="0"/>
          </a:p>
        </p:txBody>
      </p:sp>
      <p:sp>
        <p:nvSpPr>
          <p:cNvPr id="3" name="Slide Number Placeholder 2"/>
          <p:cNvSpPr>
            <a:spLocks noGrp="1"/>
          </p:cNvSpPr>
          <p:nvPr>
            <p:ph type="sldNum" sz="quarter" idx="10"/>
          </p:nvPr>
        </p:nvSpPr>
        <p:spPr/>
        <p:txBody>
          <a:bodyPr/>
          <a:lstStyle/>
          <a:p>
            <a:r>
              <a:rPr lang="lv-LV"/>
              <a:t>Riga Technical University</a:t>
            </a:r>
            <a:endParaRPr lang="en-US" dirty="0"/>
          </a:p>
        </p:txBody>
      </p:sp>
      <p:sp>
        <p:nvSpPr>
          <p:cNvPr id="4" name="Content Placeholder 3"/>
          <p:cNvSpPr>
            <a:spLocks noGrp="1"/>
          </p:cNvSpPr>
          <p:nvPr>
            <p:ph idx="1"/>
          </p:nvPr>
        </p:nvSpPr>
        <p:spPr>
          <a:xfrm>
            <a:off x="457200" y="1947700"/>
            <a:ext cx="4700296" cy="2091847"/>
          </a:xfrm>
        </p:spPr>
        <p:txBody>
          <a:bodyPr>
            <a:normAutofit lnSpcReduction="10000"/>
          </a:bodyPr>
          <a:lstStyle/>
          <a:p>
            <a:pPr marL="0" indent="0">
              <a:buNone/>
            </a:pPr>
            <a:r>
              <a:rPr lang="lv-LV" sz="2100" dirty="0" err="1">
                <a:solidFill>
                  <a:srgbClr val="76B82A"/>
                </a:solidFill>
              </a:rPr>
              <a:t>Type</a:t>
            </a:r>
            <a:r>
              <a:rPr lang="lv-LV" sz="2100" dirty="0">
                <a:solidFill>
                  <a:srgbClr val="76B82A"/>
                </a:solidFill>
              </a:rPr>
              <a:t>: </a:t>
            </a:r>
            <a:r>
              <a:rPr lang="lv-LV" sz="2100" dirty="0" err="1">
                <a:solidFill>
                  <a:srgbClr val="76B82A"/>
                </a:solidFill>
              </a:rPr>
              <a:t>open</a:t>
            </a:r>
            <a:r>
              <a:rPr lang="lv-LV" sz="2100" dirty="0">
                <a:solidFill>
                  <a:srgbClr val="76B82A"/>
                </a:solidFill>
              </a:rPr>
              <a:t> </a:t>
            </a:r>
            <a:r>
              <a:rPr lang="lv-LV" sz="2100" dirty="0" err="1">
                <a:solidFill>
                  <a:srgbClr val="76B82A"/>
                </a:solidFill>
              </a:rPr>
              <a:t>ocean</a:t>
            </a:r>
            <a:r>
              <a:rPr lang="lv-LV" sz="2100" dirty="0">
                <a:solidFill>
                  <a:srgbClr val="76B82A"/>
                </a:solidFill>
              </a:rPr>
              <a:t> </a:t>
            </a:r>
            <a:r>
              <a:rPr lang="lv-LV" sz="2100" dirty="0" err="1">
                <a:solidFill>
                  <a:srgbClr val="76B82A"/>
                </a:solidFill>
              </a:rPr>
              <a:t>aquaculture</a:t>
            </a:r>
            <a:endParaRPr lang="lv-LV" sz="2100" dirty="0">
              <a:solidFill>
                <a:srgbClr val="76B82A"/>
              </a:solidFill>
            </a:endParaRPr>
          </a:p>
          <a:p>
            <a:pPr marL="0" indent="0">
              <a:buNone/>
            </a:pPr>
            <a:endParaRPr lang="lv-LV" sz="2100" dirty="0">
              <a:solidFill>
                <a:srgbClr val="76B82A"/>
              </a:solidFill>
            </a:endParaRPr>
          </a:p>
          <a:p>
            <a:pPr marL="0" indent="0">
              <a:buNone/>
            </a:pPr>
            <a:r>
              <a:rPr lang="lv-LV" sz="2100" dirty="0" err="1">
                <a:solidFill>
                  <a:srgbClr val="76B82A"/>
                </a:solidFill>
              </a:rPr>
              <a:t>Shellfish</a:t>
            </a:r>
            <a:r>
              <a:rPr lang="lv-LV" sz="2100" dirty="0">
                <a:solidFill>
                  <a:srgbClr val="76B82A"/>
                </a:solidFill>
              </a:rPr>
              <a:t> </a:t>
            </a:r>
            <a:r>
              <a:rPr lang="lv-LV" sz="2100" dirty="0" err="1">
                <a:solidFill>
                  <a:srgbClr val="76B82A"/>
                </a:solidFill>
              </a:rPr>
              <a:t>are</a:t>
            </a:r>
            <a:r>
              <a:rPr lang="lv-LV" sz="2100" dirty="0">
                <a:solidFill>
                  <a:srgbClr val="76B82A"/>
                </a:solidFill>
              </a:rPr>
              <a:t> </a:t>
            </a:r>
            <a:r>
              <a:rPr lang="lv-LV" sz="2100" dirty="0" err="1">
                <a:solidFill>
                  <a:srgbClr val="76B82A"/>
                </a:solidFill>
              </a:rPr>
              <a:t>grown</a:t>
            </a:r>
            <a:r>
              <a:rPr lang="lv-LV" sz="2100" dirty="0">
                <a:solidFill>
                  <a:srgbClr val="76B82A"/>
                </a:solidFill>
              </a:rPr>
              <a:t> </a:t>
            </a:r>
            <a:r>
              <a:rPr lang="lv-LV" sz="2100" dirty="0" err="1">
                <a:solidFill>
                  <a:srgbClr val="76B82A"/>
                </a:solidFill>
              </a:rPr>
              <a:t>within</a:t>
            </a:r>
            <a:r>
              <a:rPr lang="lv-LV" sz="2100" dirty="0">
                <a:solidFill>
                  <a:srgbClr val="76B82A"/>
                </a:solidFill>
              </a:rPr>
              <a:t> 80 </a:t>
            </a:r>
            <a:r>
              <a:rPr lang="lv-LV" sz="2100" dirty="0" err="1">
                <a:solidFill>
                  <a:srgbClr val="76B82A"/>
                </a:solidFill>
              </a:rPr>
              <a:t>feet</a:t>
            </a:r>
            <a:r>
              <a:rPr lang="lv-LV" sz="2100" dirty="0">
                <a:solidFill>
                  <a:srgbClr val="76B82A"/>
                </a:solidFill>
              </a:rPr>
              <a:t> (</a:t>
            </a:r>
            <a:r>
              <a:rPr lang="lv-LV" sz="2100" dirty="0" err="1">
                <a:solidFill>
                  <a:srgbClr val="76B82A"/>
                </a:solidFill>
              </a:rPr>
              <a:t>app</a:t>
            </a:r>
            <a:r>
              <a:rPr lang="lv-LV" sz="2100" dirty="0">
                <a:solidFill>
                  <a:srgbClr val="76B82A"/>
                </a:solidFill>
              </a:rPr>
              <a:t>. 24 m) </a:t>
            </a:r>
            <a:r>
              <a:rPr lang="lv-LV" sz="2100" dirty="0" err="1">
                <a:solidFill>
                  <a:srgbClr val="76B82A"/>
                </a:solidFill>
              </a:rPr>
              <a:t>deep</a:t>
            </a:r>
            <a:r>
              <a:rPr lang="lv-LV" sz="2100" dirty="0">
                <a:solidFill>
                  <a:srgbClr val="76B82A"/>
                </a:solidFill>
              </a:rPr>
              <a:t> </a:t>
            </a:r>
            <a:r>
              <a:rPr lang="lv-LV" sz="2100" dirty="0" err="1">
                <a:solidFill>
                  <a:srgbClr val="76B82A"/>
                </a:solidFill>
              </a:rPr>
              <a:t>in</a:t>
            </a:r>
            <a:r>
              <a:rPr lang="lv-LV" sz="2100" dirty="0">
                <a:solidFill>
                  <a:srgbClr val="76B82A"/>
                </a:solidFill>
              </a:rPr>
              <a:t> </a:t>
            </a:r>
            <a:r>
              <a:rPr lang="lv-LV" sz="2100" dirty="0" err="1">
                <a:solidFill>
                  <a:srgbClr val="76B82A"/>
                </a:solidFill>
              </a:rPr>
              <a:t>the</a:t>
            </a:r>
            <a:r>
              <a:rPr lang="lv-LV" sz="2100" dirty="0">
                <a:solidFill>
                  <a:srgbClr val="76B82A"/>
                </a:solidFill>
              </a:rPr>
              <a:t> </a:t>
            </a:r>
            <a:r>
              <a:rPr lang="lv-LV" sz="2100" dirty="0" err="1">
                <a:solidFill>
                  <a:srgbClr val="76B82A"/>
                </a:solidFill>
              </a:rPr>
              <a:t>ocean</a:t>
            </a:r>
            <a:endParaRPr lang="lv-LV" sz="2100" dirty="0">
              <a:solidFill>
                <a:srgbClr val="76B82A"/>
              </a:solidFill>
            </a:endParaRPr>
          </a:p>
          <a:p>
            <a:pPr marL="0" indent="0">
              <a:buNone/>
            </a:pPr>
            <a:endParaRPr lang="lv-LV" sz="2100" dirty="0">
              <a:solidFill>
                <a:srgbClr val="76B82A"/>
              </a:solidFill>
            </a:endParaRPr>
          </a:p>
          <a:p>
            <a:pPr marL="0" indent="0">
              <a:buNone/>
            </a:pPr>
            <a:r>
              <a:rPr lang="lv-LV" sz="2100" dirty="0" err="1">
                <a:solidFill>
                  <a:srgbClr val="76B82A"/>
                </a:solidFill>
              </a:rPr>
              <a:t>Equipment</a:t>
            </a:r>
            <a:r>
              <a:rPr lang="lv-LV" sz="2100" dirty="0">
                <a:solidFill>
                  <a:srgbClr val="76B82A"/>
                </a:solidFill>
              </a:rPr>
              <a:t>: </a:t>
            </a:r>
            <a:r>
              <a:rPr lang="lv-LV" sz="2100" dirty="0" err="1">
                <a:solidFill>
                  <a:srgbClr val="76B82A"/>
                </a:solidFill>
              </a:rPr>
              <a:t>ropes</a:t>
            </a:r>
            <a:endParaRPr lang="en-GB" sz="2100" dirty="0">
              <a:solidFill>
                <a:srgbClr val="76B82A"/>
              </a:solidFill>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5435"/>
          <a:stretch/>
        </p:blipFill>
        <p:spPr>
          <a:xfrm>
            <a:off x="5157496" y="1780568"/>
            <a:ext cx="2875962" cy="3648074"/>
          </a:xfrm>
          <a:prstGeom prst="rect">
            <a:avLst/>
          </a:prstGeom>
        </p:spPr>
      </p:pic>
      <p:sp>
        <p:nvSpPr>
          <p:cNvPr id="6" name="Rectangle 5"/>
          <p:cNvSpPr/>
          <p:nvPr/>
        </p:nvSpPr>
        <p:spPr>
          <a:xfrm>
            <a:off x="4102797" y="5471783"/>
            <a:ext cx="4985359" cy="469465"/>
          </a:xfrm>
          <a:prstGeom prst="rect">
            <a:avLst/>
          </a:prstGeom>
        </p:spPr>
        <p:txBody>
          <a:bodyPr vert="horz" lIns="91440" tIns="45720" rIns="91440" bIns="45720" rtlCol="0">
            <a:noAutofit/>
          </a:bodyPr>
          <a:lstStyle/>
          <a:p>
            <a:pPr algn="ctr" defTabSz="685800">
              <a:lnSpc>
                <a:spcPct val="90000"/>
              </a:lnSpc>
              <a:spcBef>
                <a:spcPts val="750"/>
              </a:spcBef>
              <a:buFont typeface="Wingdings" charset="2"/>
              <a:buNone/>
            </a:pPr>
            <a:r>
              <a:rPr lang="en-GB" sz="2100" dirty="0">
                <a:solidFill>
                  <a:srgbClr val="76B82A"/>
                </a:solidFill>
              </a:rPr>
              <a:t>Shellfish in the open ocean aquaculture [</a:t>
            </a:r>
            <a:r>
              <a:rPr lang="lv-LV" sz="2100" dirty="0">
                <a:solidFill>
                  <a:srgbClr val="76B82A"/>
                </a:solidFill>
              </a:rPr>
              <a:t>21</a:t>
            </a:r>
            <a:r>
              <a:rPr lang="en-GB" sz="2100" dirty="0">
                <a:solidFill>
                  <a:srgbClr val="76B82A"/>
                </a:solidFill>
              </a:rPr>
              <a:t>]</a:t>
            </a:r>
          </a:p>
        </p:txBody>
      </p:sp>
    </p:spTree>
    <p:extLst>
      <p:ext uri="{BB962C8B-B14F-4D97-AF65-F5344CB8AC3E}">
        <p14:creationId xmlns:p14="http://schemas.microsoft.com/office/powerpoint/2010/main" val="29341866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39121"/>
            <a:ext cx="8229600" cy="772587"/>
          </a:xfrm>
        </p:spPr>
        <p:txBody>
          <a:bodyPr/>
          <a:lstStyle/>
          <a:p>
            <a:r>
              <a:rPr lang="lv-LV" dirty="0"/>
              <a:t>«</a:t>
            </a:r>
            <a:r>
              <a:rPr lang="lv-LV" dirty="0" err="1"/>
              <a:t>Mowi</a:t>
            </a:r>
            <a:r>
              <a:rPr lang="lv-LV" dirty="0"/>
              <a:t>»</a:t>
            </a:r>
            <a:endParaRPr lang="en-GB" dirty="0"/>
          </a:p>
        </p:txBody>
      </p:sp>
      <p:sp>
        <p:nvSpPr>
          <p:cNvPr id="3" name="Slide Number Placeholder 2"/>
          <p:cNvSpPr>
            <a:spLocks noGrp="1"/>
          </p:cNvSpPr>
          <p:nvPr>
            <p:ph type="sldNum" sz="quarter" idx="10"/>
          </p:nvPr>
        </p:nvSpPr>
        <p:spPr/>
        <p:txBody>
          <a:bodyPr/>
          <a:lstStyle/>
          <a:p>
            <a:r>
              <a:rPr lang="lv-LV"/>
              <a:t>Riga Technical University</a:t>
            </a:r>
            <a:endParaRPr lang="en-US" dirty="0"/>
          </a:p>
        </p:txBody>
      </p:sp>
      <p:sp>
        <p:nvSpPr>
          <p:cNvPr id="4" name="Content Placeholder 3"/>
          <p:cNvSpPr>
            <a:spLocks noGrp="1"/>
          </p:cNvSpPr>
          <p:nvPr>
            <p:ph idx="1"/>
          </p:nvPr>
        </p:nvSpPr>
        <p:spPr>
          <a:xfrm>
            <a:off x="457200" y="1869173"/>
            <a:ext cx="8229600" cy="2431355"/>
          </a:xfrm>
        </p:spPr>
        <p:txBody>
          <a:bodyPr>
            <a:normAutofit/>
          </a:bodyPr>
          <a:lstStyle/>
          <a:p>
            <a:pPr marL="0" indent="0">
              <a:buNone/>
            </a:pPr>
            <a:r>
              <a:rPr lang="en-GB" sz="2100" dirty="0">
                <a:solidFill>
                  <a:srgbClr val="76B82A"/>
                </a:solidFill>
              </a:rPr>
              <a:t>One of the largest </a:t>
            </a:r>
            <a:r>
              <a:rPr lang="lv-LV" sz="2100" dirty="0" err="1">
                <a:solidFill>
                  <a:srgbClr val="76B82A"/>
                </a:solidFill>
              </a:rPr>
              <a:t>salmon</a:t>
            </a:r>
            <a:r>
              <a:rPr lang="lv-LV" sz="2100" dirty="0">
                <a:solidFill>
                  <a:srgbClr val="76B82A"/>
                </a:solidFill>
              </a:rPr>
              <a:t> </a:t>
            </a:r>
            <a:r>
              <a:rPr lang="lv-LV" sz="2100" dirty="0" err="1">
                <a:solidFill>
                  <a:srgbClr val="76B82A"/>
                </a:solidFill>
              </a:rPr>
              <a:t>farming</a:t>
            </a:r>
            <a:r>
              <a:rPr lang="en-GB" sz="2100" dirty="0">
                <a:solidFill>
                  <a:srgbClr val="76B82A"/>
                </a:solidFill>
              </a:rPr>
              <a:t> </a:t>
            </a:r>
            <a:r>
              <a:rPr lang="en-GB" sz="2100" dirty="0" err="1">
                <a:solidFill>
                  <a:srgbClr val="76B82A"/>
                </a:solidFill>
              </a:rPr>
              <a:t>compan</a:t>
            </a:r>
            <a:r>
              <a:rPr lang="lv-LV" sz="2100" dirty="0">
                <a:solidFill>
                  <a:srgbClr val="76B82A"/>
                </a:solidFill>
              </a:rPr>
              <a:t>y </a:t>
            </a:r>
            <a:r>
              <a:rPr lang="lv-LV" sz="2100" dirty="0" err="1">
                <a:solidFill>
                  <a:srgbClr val="76B82A"/>
                </a:solidFill>
              </a:rPr>
              <a:t>in</a:t>
            </a:r>
            <a:r>
              <a:rPr lang="lv-LV" sz="2100" dirty="0">
                <a:solidFill>
                  <a:srgbClr val="76B82A"/>
                </a:solidFill>
              </a:rPr>
              <a:t> </a:t>
            </a:r>
            <a:r>
              <a:rPr lang="lv-LV" sz="2100" dirty="0" err="1">
                <a:solidFill>
                  <a:srgbClr val="76B82A"/>
                </a:solidFill>
              </a:rPr>
              <a:t>the</a:t>
            </a:r>
            <a:r>
              <a:rPr lang="lv-LV" sz="2100" dirty="0">
                <a:solidFill>
                  <a:srgbClr val="76B82A"/>
                </a:solidFill>
              </a:rPr>
              <a:t> </a:t>
            </a:r>
            <a:r>
              <a:rPr lang="lv-LV" sz="2100" dirty="0" err="1">
                <a:solidFill>
                  <a:srgbClr val="76B82A"/>
                </a:solidFill>
              </a:rPr>
              <a:t>world</a:t>
            </a:r>
            <a:r>
              <a:rPr lang="lv-LV" sz="2100" dirty="0">
                <a:solidFill>
                  <a:srgbClr val="76B82A"/>
                </a:solidFill>
              </a:rPr>
              <a:t>. </a:t>
            </a:r>
            <a:r>
              <a:rPr lang="en-GB" sz="2100" dirty="0">
                <a:solidFill>
                  <a:srgbClr val="76B82A"/>
                </a:solidFill>
              </a:rPr>
              <a:t>Branches placed in England, Belgium, Netherlands, Poland, Norway, Finland</a:t>
            </a:r>
            <a:r>
              <a:rPr lang="lv-LV" sz="2100" dirty="0">
                <a:solidFill>
                  <a:srgbClr val="76B82A"/>
                </a:solidFill>
              </a:rPr>
              <a:t> [22]</a:t>
            </a:r>
            <a:endParaRPr lang="en-GB" sz="2100" b="1" dirty="0">
              <a:solidFill>
                <a:srgbClr val="76B82A"/>
              </a:solidFill>
            </a:endParaRPr>
          </a:p>
          <a:p>
            <a:pPr marL="0" indent="0">
              <a:buNone/>
            </a:pPr>
            <a:endParaRPr lang="en-GB" sz="2100" b="1" dirty="0">
              <a:solidFill>
                <a:srgbClr val="76B82A"/>
              </a:solidFill>
            </a:endParaRPr>
          </a:p>
          <a:p>
            <a:pPr marL="0" indent="0">
              <a:buNone/>
            </a:pPr>
            <a:endParaRPr lang="en-GB" sz="2100" b="1" dirty="0">
              <a:solidFill>
                <a:srgbClr val="76B82A"/>
              </a:solidFill>
            </a:endParaRPr>
          </a:p>
          <a:p>
            <a:pPr marL="0" indent="0">
              <a:buNone/>
            </a:pPr>
            <a:endParaRPr lang="en-GB" sz="2100" dirty="0">
              <a:solidFill>
                <a:srgbClr val="76B82A"/>
              </a:solidFill>
            </a:endParaRPr>
          </a:p>
          <a:p>
            <a:pPr marL="0" indent="0">
              <a:buNone/>
            </a:pPr>
            <a:endParaRPr lang="en-GB" sz="2100" dirty="0">
              <a:solidFill>
                <a:srgbClr val="76B82A"/>
              </a:solidFill>
            </a:endParaRPr>
          </a:p>
        </p:txBody>
      </p:sp>
      <p:pic>
        <p:nvPicPr>
          <p:cNvPr id="6" name="Picture 5"/>
          <p:cNvPicPr>
            <a:picLocks noChangeAspect="1"/>
          </p:cNvPicPr>
          <p:nvPr/>
        </p:nvPicPr>
        <p:blipFill rotWithShape="1">
          <a:blip r:embed="rId2"/>
          <a:srcRect t="30616" b="28003"/>
          <a:stretch/>
        </p:blipFill>
        <p:spPr>
          <a:xfrm>
            <a:off x="991830" y="2917174"/>
            <a:ext cx="7160337" cy="2220184"/>
          </a:xfrm>
          <a:prstGeom prst="rect">
            <a:avLst/>
          </a:prstGeom>
        </p:spPr>
      </p:pic>
      <p:sp>
        <p:nvSpPr>
          <p:cNvPr id="7" name="Rectangle 6"/>
          <p:cNvSpPr/>
          <p:nvPr/>
        </p:nvSpPr>
        <p:spPr>
          <a:xfrm>
            <a:off x="2021679" y="5257146"/>
            <a:ext cx="5100638" cy="383182"/>
          </a:xfrm>
          <a:prstGeom prst="rect">
            <a:avLst/>
          </a:prstGeom>
        </p:spPr>
        <p:txBody>
          <a:bodyPr vert="horz" lIns="91440" tIns="45720" rIns="91440" bIns="45720" rtlCol="0">
            <a:normAutofit/>
          </a:bodyPr>
          <a:lstStyle/>
          <a:p>
            <a:pPr algn="ctr" defTabSz="685800">
              <a:lnSpc>
                <a:spcPct val="90000"/>
              </a:lnSpc>
              <a:spcBef>
                <a:spcPts val="750"/>
              </a:spcBef>
              <a:buFont typeface="Wingdings" charset="2"/>
              <a:buNone/>
            </a:pPr>
            <a:r>
              <a:rPr lang="en-GB" sz="2100" dirty="0">
                <a:solidFill>
                  <a:srgbClr val="76B82A"/>
                </a:solidFill>
              </a:rPr>
              <a:t>Salmon farming in </a:t>
            </a:r>
            <a:r>
              <a:rPr lang="en-GB" sz="2100" dirty="0" err="1">
                <a:solidFill>
                  <a:srgbClr val="76B82A"/>
                </a:solidFill>
              </a:rPr>
              <a:t>mariculture</a:t>
            </a:r>
            <a:r>
              <a:rPr lang="en-GB" sz="2100" dirty="0">
                <a:solidFill>
                  <a:srgbClr val="76B82A"/>
                </a:solidFill>
              </a:rPr>
              <a:t> [2</a:t>
            </a:r>
            <a:r>
              <a:rPr lang="lv-LV" sz="2100" dirty="0">
                <a:solidFill>
                  <a:srgbClr val="76B82A"/>
                </a:solidFill>
              </a:rPr>
              <a:t>2</a:t>
            </a:r>
            <a:r>
              <a:rPr lang="en-GB" sz="2100" dirty="0">
                <a:solidFill>
                  <a:srgbClr val="76B82A"/>
                </a:solidFill>
              </a:rPr>
              <a:t>]</a:t>
            </a:r>
          </a:p>
        </p:txBody>
      </p:sp>
    </p:spTree>
    <p:extLst>
      <p:ext uri="{BB962C8B-B14F-4D97-AF65-F5344CB8AC3E}">
        <p14:creationId xmlns:p14="http://schemas.microsoft.com/office/powerpoint/2010/main" val="7870368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09D34-01BD-41F1-B771-B0075CE8F422}"/>
              </a:ext>
            </a:extLst>
          </p:cNvPr>
          <p:cNvSpPr>
            <a:spLocks noGrp="1"/>
          </p:cNvSpPr>
          <p:nvPr>
            <p:ph type="title"/>
          </p:nvPr>
        </p:nvSpPr>
        <p:spPr/>
        <p:txBody>
          <a:bodyPr/>
          <a:lstStyle/>
          <a:p>
            <a:r>
              <a:rPr lang="lv-LV" dirty="0"/>
              <a:t>Southern Bluefin tuna mariculture</a:t>
            </a:r>
            <a:endParaRPr lang="en-GB" dirty="0"/>
          </a:p>
        </p:txBody>
      </p:sp>
      <p:pic>
        <p:nvPicPr>
          <p:cNvPr id="6" name="Content Placeholder 5" descr="A picture containing drum, stadium&#10;&#10;Description automatically generated">
            <a:extLst>
              <a:ext uri="{FF2B5EF4-FFF2-40B4-BE49-F238E27FC236}">
                <a16:creationId xmlns:a16="http://schemas.microsoft.com/office/drawing/2014/main" id="{AEB1FFCC-FC81-4B36-BC68-EB7AA68DA7B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7689" y="1919014"/>
            <a:ext cx="6088619" cy="3358254"/>
          </a:xfrm>
        </p:spPr>
      </p:pic>
      <p:sp>
        <p:nvSpPr>
          <p:cNvPr id="4" name="Slide Number Placeholder 3">
            <a:extLst>
              <a:ext uri="{FF2B5EF4-FFF2-40B4-BE49-F238E27FC236}">
                <a16:creationId xmlns:a16="http://schemas.microsoft.com/office/drawing/2014/main" id="{0D8EFBA1-56B3-4FC2-92B6-B72F377804B6}"/>
              </a:ext>
            </a:extLst>
          </p:cNvPr>
          <p:cNvSpPr>
            <a:spLocks noGrp="1"/>
          </p:cNvSpPr>
          <p:nvPr>
            <p:ph type="sldNum" sz="quarter" idx="12"/>
          </p:nvPr>
        </p:nvSpPr>
        <p:spPr/>
        <p:txBody>
          <a:bodyPr/>
          <a:lstStyle/>
          <a:p>
            <a:fld id="{F5D31388-1EA4-4B74-8FFA-0D39003D9700}" type="slidenum">
              <a:rPr lang="it-IT" smtClean="0"/>
              <a:pPr/>
              <a:t>34</a:t>
            </a:fld>
            <a:endParaRPr lang="it-IT"/>
          </a:p>
        </p:txBody>
      </p:sp>
      <p:sp>
        <p:nvSpPr>
          <p:cNvPr id="8" name="TextBox 7">
            <a:extLst>
              <a:ext uri="{FF2B5EF4-FFF2-40B4-BE49-F238E27FC236}">
                <a16:creationId xmlns:a16="http://schemas.microsoft.com/office/drawing/2014/main" id="{269539C9-B139-402A-8AA3-98FC45AAF39A}"/>
              </a:ext>
            </a:extLst>
          </p:cNvPr>
          <p:cNvSpPr txBox="1"/>
          <p:nvPr/>
        </p:nvSpPr>
        <p:spPr>
          <a:xfrm>
            <a:off x="2307041" y="5335422"/>
            <a:ext cx="4685016" cy="415498"/>
          </a:xfrm>
          <a:prstGeom prst="rect">
            <a:avLst/>
          </a:prstGeom>
          <a:noFill/>
        </p:spPr>
        <p:txBody>
          <a:bodyPr wrap="square">
            <a:spAutoFit/>
          </a:bodyPr>
          <a:lstStyle/>
          <a:p>
            <a:pPr algn="ctr"/>
            <a:r>
              <a:rPr lang="lv-LV" sz="2100" dirty="0" err="1">
                <a:solidFill>
                  <a:srgbClr val="76B82A"/>
                </a:solidFill>
              </a:rPr>
              <a:t>Bluefin</a:t>
            </a:r>
            <a:r>
              <a:rPr lang="lv-LV" sz="2100" dirty="0">
                <a:solidFill>
                  <a:srgbClr val="76B82A"/>
                </a:solidFill>
              </a:rPr>
              <a:t> </a:t>
            </a:r>
            <a:r>
              <a:rPr lang="lv-LV" sz="2100" dirty="0" err="1">
                <a:solidFill>
                  <a:srgbClr val="76B82A"/>
                </a:solidFill>
              </a:rPr>
              <a:t>tuna</a:t>
            </a:r>
            <a:r>
              <a:rPr lang="lv-LV" sz="2100" dirty="0">
                <a:solidFill>
                  <a:srgbClr val="76B82A"/>
                </a:solidFill>
              </a:rPr>
              <a:t> </a:t>
            </a:r>
            <a:r>
              <a:rPr lang="lv-LV" sz="2100" dirty="0" err="1">
                <a:solidFill>
                  <a:srgbClr val="76B82A"/>
                </a:solidFill>
              </a:rPr>
              <a:t>farming</a:t>
            </a:r>
            <a:r>
              <a:rPr lang="lv-LV" sz="2100" dirty="0">
                <a:solidFill>
                  <a:srgbClr val="76B82A"/>
                </a:solidFill>
              </a:rPr>
              <a:t> </a:t>
            </a:r>
            <a:r>
              <a:rPr lang="lv-LV" sz="2100" dirty="0" err="1">
                <a:solidFill>
                  <a:srgbClr val="76B82A"/>
                </a:solidFill>
              </a:rPr>
              <a:t>in</a:t>
            </a:r>
            <a:r>
              <a:rPr lang="lv-LV" sz="2100" dirty="0">
                <a:solidFill>
                  <a:srgbClr val="76B82A"/>
                </a:solidFill>
              </a:rPr>
              <a:t> Australia [23]</a:t>
            </a:r>
            <a:endParaRPr lang="en-GB" sz="2100" dirty="0">
              <a:solidFill>
                <a:srgbClr val="76B82A"/>
              </a:solidFill>
            </a:endParaRPr>
          </a:p>
        </p:txBody>
      </p:sp>
    </p:spTree>
    <p:extLst>
      <p:ext uri="{BB962C8B-B14F-4D97-AF65-F5344CB8AC3E}">
        <p14:creationId xmlns:p14="http://schemas.microsoft.com/office/powerpoint/2010/main" val="11442037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842" y="1040341"/>
            <a:ext cx="8229600" cy="772587"/>
          </a:xfrm>
        </p:spPr>
        <p:txBody>
          <a:bodyPr/>
          <a:lstStyle/>
          <a:p>
            <a:r>
              <a:rPr lang="lv-LV" dirty="0" err="1"/>
              <a:t>Recirculating</a:t>
            </a:r>
            <a:r>
              <a:rPr lang="lv-LV" dirty="0"/>
              <a:t> </a:t>
            </a:r>
            <a:r>
              <a:rPr lang="lv-LV" dirty="0" err="1"/>
              <a:t>aquaculture</a:t>
            </a:r>
            <a:r>
              <a:rPr lang="lv-LV" dirty="0"/>
              <a:t> </a:t>
            </a:r>
            <a:r>
              <a:rPr lang="lv-LV" dirty="0" err="1"/>
              <a:t>system</a:t>
            </a:r>
            <a:r>
              <a:rPr lang="lv-LV" dirty="0"/>
              <a:t> (I)</a:t>
            </a:r>
            <a:endParaRPr lang="en-GB" dirty="0"/>
          </a:p>
        </p:txBody>
      </p:sp>
      <p:sp>
        <p:nvSpPr>
          <p:cNvPr id="3" name="Slide Number Placeholder 2"/>
          <p:cNvSpPr>
            <a:spLocks noGrp="1"/>
          </p:cNvSpPr>
          <p:nvPr>
            <p:ph type="sldNum" sz="quarter" idx="10"/>
          </p:nvPr>
        </p:nvSpPr>
        <p:spPr/>
        <p:txBody>
          <a:bodyPr/>
          <a:lstStyle/>
          <a:p>
            <a:r>
              <a:rPr lang="lv-LV"/>
              <a:t>Riga Technical University</a:t>
            </a:r>
            <a:endParaRPr lang="en-US" dirty="0"/>
          </a:p>
        </p:txBody>
      </p:sp>
      <p:sp>
        <p:nvSpPr>
          <p:cNvPr id="4" name="Content Placeholder 3"/>
          <p:cNvSpPr>
            <a:spLocks noGrp="1"/>
          </p:cNvSpPr>
          <p:nvPr>
            <p:ph idx="1"/>
          </p:nvPr>
        </p:nvSpPr>
        <p:spPr>
          <a:xfrm>
            <a:off x="425753" y="1903191"/>
            <a:ext cx="3745413" cy="2620041"/>
          </a:xfrm>
        </p:spPr>
        <p:txBody>
          <a:bodyPr>
            <a:normAutofit/>
          </a:bodyPr>
          <a:lstStyle/>
          <a:p>
            <a:r>
              <a:rPr lang="en-GB" sz="2100" dirty="0" err="1">
                <a:solidFill>
                  <a:srgbClr val="76B82A"/>
                </a:solidFill>
              </a:rPr>
              <a:t>Recirculati</a:t>
            </a:r>
            <a:r>
              <a:rPr lang="lv-LV" sz="2100" dirty="0" err="1">
                <a:solidFill>
                  <a:srgbClr val="76B82A"/>
                </a:solidFill>
              </a:rPr>
              <a:t>ng</a:t>
            </a:r>
            <a:r>
              <a:rPr lang="en-GB" sz="2100" dirty="0">
                <a:solidFill>
                  <a:srgbClr val="76B82A"/>
                </a:solidFill>
              </a:rPr>
              <a:t> </a:t>
            </a:r>
            <a:r>
              <a:rPr lang="lv-LV" sz="2100" dirty="0" err="1">
                <a:solidFill>
                  <a:srgbClr val="76B82A"/>
                </a:solidFill>
              </a:rPr>
              <a:t>aquaculture</a:t>
            </a:r>
            <a:r>
              <a:rPr lang="lv-LV" sz="2100" dirty="0">
                <a:solidFill>
                  <a:srgbClr val="76B82A"/>
                </a:solidFill>
              </a:rPr>
              <a:t> </a:t>
            </a:r>
            <a:r>
              <a:rPr lang="en-GB" sz="2100" dirty="0">
                <a:solidFill>
                  <a:srgbClr val="76B82A"/>
                </a:solidFill>
              </a:rPr>
              <a:t>system </a:t>
            </a:r>
            <a:r>
              <a:rPr lang="lv-LV" sz="2100" dirty="0">
                <a:solidFill>
                  <a:srgbClr val="76B82A"/>
                </a:solidFill>
              </a:rPr>
              <a:t>(RAS) </a:t>
            </a:r>
            <a:r>
              <a:rPr lang="en-GB" sz="2100" dirty="0">
                <a:solidFill>
                  <a:srgbClr val="76B82A"/>
                </a:solidFill>
              </a:rPr>
              <a:t>is on land </a:t>
            </a:r>
            <a:r>
              <a:rPr lang="lv-LV" sz="2100" dirty="0" err="1">
                <a:solidFill>
                  <a:srgbClr val="76B82A"/>
                </a:solidFill>
              </a:rPr>
              <a:t>aquatic</a:t>
            </a:r>
            <a:r>
              <a:rPr lang="lv-LV" sz="2100" dirty="0">
                <a:solidFill>
                  <a:srgbClr val="76B82A"/>
                </a:solidFill>
              </a:rPr>
              <a:t> </a:t>
            </a:r>
            <a:r>
              <a:rPr lang="lv-LV" sz="2100" dirty="0" err="1">
                <a:solidFill>
                  <a:srgbClr val="76B82A"/>
                </a:solidFill>
              </a:rPr>
              <a:t>animal</a:t>
            </a:r>
            <a:r>
              <a:rPr lang="lv-LV" sz="2100" dirty="0">
                <a:solidFill>
                  <a:srgbClr val="76B82A"/>
                </a:solidFill>
              </a:rPr>
              <a:t>/</a:t>
            </a:r>
            <a:r>
              <a:rPr lang="lv-LV" sz="2100" dirty="0" err="1">
                <a:solidFill>
                  <a:srgbClr val="76B82A"/>
                </a:solidFill>
              </a:rPr>
              <a:t>plant</a:t>
            </a:r>
            <a:r>
              <a:rPr lang="lv-LV" sz="2100" dirty="0">
                <a:solidFill>
                  <a:srgbClr val="76B82A"/>
                </a:solidFill>
              </a:rPr>
              <a:t> </a:t>
            </a:r>
            <a:r>
              <a:rPr lang="en-GB" sz="2100" dirty="0">
                <a:solidFill>
                  <a:srgbClr val="76B82A"/>
                </a:solidFill>
              </a:rPr>
              <a:t>farm</a:t>
            </a:r>
            <a:r>
              <a:rPr lang="lv-LV" sz="2100" dirty="0" err="1">
                <a:solidFill>
                  <a:srgbClr val="76B82A"/>
                </a:solidFill>
              </a:rPr>
              <a:t>ing</a:t>
            </a:r>
            <a:endParaRPr lang="lv-LV" sz="2100" dirty="0">
              <a:solidFill>
                <a:srgbClr val="76B82A"/>
              </a:solidFill>
            </a:endParaRPr>
          </a:p>
          <a:p>
            <a:r>
              <a:rPr lang="lv-LV" sz="2100" dirty="0" err="1">
                <a:solidFill>
                  <a:srgbClr val="76B82A"/>
                </a:solidFill>
              </a:rPr>
              <a:t>The</a:t>
            </a:r>
            <a:r>
              <a:rPr lang="lv-LV" sz="2100" dirty="0">
                <a:solidFill>
                  <a:srgbClr val="76B82A"/>
                </a:solidFill>
              </a:rPr>
              <a:t> </a:t>
            </a:r>
            <a:r>
              <a:rPr lang="lv-LV" sz="2100" dirty="0" err="1">
                <a:solidFill>
                  <a:srgbClr val="76B82A"/>
                </a:solidFill>
              </a:rPr>
              <a:t>system</a:t>
            </a:r>
            <a:r>
              <a:rPr lang="lv-LV" sz="2100" dirty="0">
                <a:solidFill>
                  <a:srgbClr val="76B82A"/>
                </a:solidFill>
              </a:rPr>
              <a:t> </a:t>
            </a:r>
            <a:r>
              <a:rPr lang="lv-LV" sz="2100" dirty="0" err="1">
                <a:solidFill>
                  <a:srgbClr val="76B82A"/>
                </a:solidFill>
              </a:rPr>
              <a:t>is</a:t>
            </a:r>
            <a:r>
              <a:rPr lang="lv-LV" sz="2100" dirty="0">
                <a:solidFill>
                  <a:srgbClr val="76B82A"/>
                </a:solidFill>
              </a:rPr>
              <a:t> </a:t>
            </a:r>
            <a:r>
              <a:rPr lang="en-GB" sz="2100" dirty="0">
                <a:solidFill>
                  <a:srgbClr val="76B82A"/>
                </a:solidFill>
              </a:rPr>
              <a:t>closed where water is being circulated and the needed oxygen is provided</a:t>
            </a:r>
            <a:r>
              <a:rPr lang="lv-LV" sz="2100" dirty="0">
                <a:solidFill>
                  <a:srgbClr val="76B82A"/>
                </a:solidFill>
              </a:rPr>
              <a:t> [24]</a:t>
            </a:r>
          </a:p>
          <a:p>
            <a:endParaRPr lang="lv-LV" sz="2100" dirty="0">
              <a:solidFill>
                <a:srgbClr val="76B82A"/>
              </a:solidFill>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7595" t="12729" r="17062" b="12009"/>
          <a:stretch/>
        </p:blipFill>
        <p:spPr>
          <a:xfrm>
            <a:off x="4171166" y="1903191"/>
            <a:ext cx="4807137" cy="3460530"/>
          </a:xfrm>
          <a:prstGeom prst="rect">
            <a:avLst/>
          </a:prstGeom>
        </p:spPr>
      </p:pic>
      <p:sp>
        <p:nvSpPr>
          <p:cNvPr id="8" name="Rectangle 7"/>
          <p:cNvSpPr/>
          <p:nvPr/>
        </p:nvSpPr>
        <p:spPr>
          <a:xfrm>
            <a:off x="4352925" y="5480684"/>
            <a:ext cx="4791075" cy="383182"/>
          </a:xfrm>
          <a:prstGeom prst="rect">
            <a:avLst/>
          </a:prstGeom>
        </p:spPr>
        <p:txBody>
          <a:bodyPr vert="horz" lIns="91440" tIns="45720" rIns="91440" bIns="45720" rtlCol="0">
            <a:normAutofit/>
          </a:bodyPr>
          <a:lstStyle/>
          <a:p>
            <a:pPr algn="ctr" defTabSz="685800">
              <a:lnSpc>
                <a:spcPct val="90000"/>
              </a:lnSpc>
              <a:spcBef>
                <a:spcPts val="750"/>
              </a:spcBef>
            </a:pPr>
            <a:r>
              <a:rPr lang="lv-LV" sz="2100" dirty="0" err="1">
                <a:solidFill>
                  <a:srgbClr val="76B82A"/>
                </a:solidFill>
              </a:rPr>
              <a:t>Recirculating</a:t>
            </a:r>
            <a:r>
              <a:rPr lang="lv-LV" sz="2100" dirty="0">
                <a:solidFill>
                  <a:srgbClr val="76B82A"/>
                </a:solidFill>
              </a:rPr>
              <a:t> </a:t>
            </a:r>
            <a:r>
              <a:rPr lang="lv-LV" sz="2100" dirty="0" err="1">
                <a:solidFill>
                  <a:srgbClr val="76B82A"/>
                </a:solidFill>
              </a:rPr>
              <a:t>aquaculture</a:t>
            </a:r>
            <a:r>
              <a:rPr lang="lv-LV" sz="2100" dirty="0">
                <a:solidFill>
                  <a:srgbClr val="76B82A"/>
                </a:solidFill>
              </a:rPr>
              <a:t> </a:t>
            </a:r>
            <a:r>
              <a:rPr lang="lv-LV" sz="2100" dirty="0" err="1">
                <a:solidFill>
                  <a:srgbClr val="76B82A"/>
                </a:solidFill>
              </a:rPr>
              <a:t>system</a:t>
            </a:r>
            <a:r>
              <a:rPr lang="lv-LV" sz="2100" dirty="0">
                <a:solidFill>
                  <a:srgbClr val="76B82A"/>
                </a:solidFill>
              </a:rPr>
              <a:t> [25]</a:t>
            </a:r>
            <a:endParaRPr lang="en-GB" sz="2100" dirty="0">
              <a:solidFill>
                <a:srgbClr val="76B82A"/>
              </a:solidFill>
            </a:endParaRPr>
          </a:p>
        </p:txBody>
      </p:sp>
    </p:spTree>
    <p:extLst>
      <p:ext uri="{BB962C8B-B14F-4D97-AF65-F5344CB8AC3E}">
        <p14:creationId xmlns:p14="http://schemas.microsoft.com/office/powerpoint/2010/main" val="31437226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60156"/>
            <a:ext cx="8229600" cy="772587"/>
          </a:xfrm>
        </p:spPr>
        <p:txBody>
          <a:bodyPr/>
          <a:lstStyle/>
          <a:p>
            <a:r>
              <a:rPr lang="lv-LV" dirty="0"/>
              <a:t>Recirculating aquaculture system (II)</a:t>
            </a:r>
            <a:endParaRPr lang="en-GB" dirty="0"/>
          </a:p>
        </p:txBody>
      </p:sp>
      <p:sp>
        <p:nvSpPr>
          <p:cNvPr id="3" name="Slide Number Placeholder 2"/>
          <p:cNvSpPr>
            <a:spLocks noGrp="1"/>
          </p:cNvSpPr>
          <p:nvPr>
            <p:ph type="sldNum" sz="quarter" idx="10"/>
          </p:nvPr>
        </p:nvSpPr>
        <p:spPr/>
        <p:txBody>
          <a:bodyPr/>
          <a:lstStyle/>
          <a:p>
            <a:r>
              <a:rPr lang="lv-LV"/>
              <a:t>Riga Technical University</a:t>
            </a:r>
            <a:endParaRPr lang="en-US" dirty="0"/>
          </a:p>
        </p:txBody>
      </p:sp>
      <p:sp>
        <p:nvSpPr>
          <p:cNvPr id="4" name="Content Placeholder 3"/>
          <p:cNvSpPr>
            <a:spLocks noGrp="1"/>
          </p:cNvSpPr>
          <p:nvPr>
            <p:ph idx="1"/>
          </p:nvPr>
        </p:nvSpPr>
        <p:spPr>
          <a:xfrm>
            <a:off x="457200" y="1889769"/>
            <a:ext cx="8229600" cy="2789129"/>
          </a:xfrm>
        </p:spPr>
        <p:txBody>
          <a:bodyPr>
            <a:normAutofit/>
          </a:bodyPr>
          <a:lstStyle/>
          <a:p>
            <a:r>
              <a:rPr lang="lv-LV" sz="2100" dirty="0" err="1">
                <a:solidFill>
                  <a:srgbClr val="76B82A"/>
                </a:solidFill>
              </a:rPr>
              <a:t>Recirculating</a:t>
            </a:r>
            <a:r>
              <a:rPr lang="lv-LV" sz="2100" dirty="0">
                <a:solidFill>
                  <a:srgbClr val="76B82A"/>
                </a:solidFill>
              </a:rPr>
              <a:t> </a:t>
            </a:r>
            <a:r>
              <a:rPr lang="lv-LV" sz="2100" dirty="0" err="1">
                <a:solidFill>
                  <a:srgbClr val="76B82A"/>
                </a:solidFill>
              </a:rPr>
              <a:t>aquaculture</a:t>
            </a:r>
            <a:r>
              <a:rPr lang="lv-LV" sz="2100" dirty="0">
                <a:solidFill>
                  <a:srgbClr val="76B82A"/>
                </a:solidFill>
              </a:rPr>
              <a:t> </a:t>
            </a:r>
            <a:r>
              <a:rPr lang="lv-LV" sz="2100" dirty="0" err="1">
                <a:solidFill>
                  <a:srgbClr val="76B82A"/>
                </a:solidFill>
              </a:rPr>
              <a:t>system</a:t>
            </a:r>
            <a:r>
              <a:rPr lang="lv-LV" sz="2100" dirty="0">
                <a:solidFill>
                  <a:srgbClr val="76B82A"/>
                </a:solidFill>
              </a:rPr>
              <a:t> – </a:t>
            </a:r>
            <a:r>
              <a:rPr lang="lv-LV" sz="2100" dirty="0" err="1">
                <a:solidFill>
                  <a:srgbClr val="76B82A"/>
                </a:solidFill>
              </a:rPr>
              <a:t>the</a:t>
            </a:r>
            <a:r>
              <a:rPr lang="lv-LV" sz="2100" dirty="0">
                <a:solidFill>
                  <a:srgbClr val="76B82A"/>
                </a:solidFill>
              </a:rPr>
              <a:t> </a:t>
            </a:r>
            <a:r>
              <a:rPr lang="lv-LV" sz="2100" dirty="0" err="1">
                <a:solidFill>
                  <a:srgbClr val="76B82A"/>
                </a:solidFill>
              </a:rPr>
              <a:t>most</a:t>
            </a:r>
            <a:r>
              <a:rPr lang="lv-LV" sz="2100" dirty="0">
                <a:solidFill>
                  <a:srgbClr val="76B82A"/>
                </a:solidFill>
              </a:rPr>
              <a:t> </a:t>
            </a:r>
            <a:r>
              <a:rPr lang="lv-LV" sz="2100" dirty="0" err="1">
                <a:solidFill>
                  <a:srgbClr val="76B82A"/>
                </a:solidFill>
              </a:rPr>
              <a:t>environmentally</a:t>
            </a:r>
            <a:r>
              <a:rPr lang="lv-LV" sz="2100" dirty="0">
                <a:solidFill>
                  <a:srgbClr val="76B82A"/>
                </a:solidFill>
              </a:rPr>
              <a:t> </a:t>
            </a:r>
            <a:r>
              <a:rPr lang="lv-LV" sz="2100" dirty="0" err="1">
                <a:solidFill>
                  <a:srgbClr val="76B82A"/>
                </a:solidFill>
              </a:rPr>
              <a:t>friendly</a:t>
            </a:r>
            <a:r>
              <a:rPr lang="lv-LV" sz="2100" dirty="0">
                <a:solidFill>
                  <a:srgbClr val="76B82A"/>
                </a:solidFill>
              </a:rPr>
              <a:t> </a:t>
            </a:r>
            <a:r>
              <a:rPr lang="lv-LV" sz="2100" dirty="0" err="1">
                <a:solidFill>
                  <a:srgbClr val="76B82A"/>
                </a:solidFill>
              </a:rPr>
              <a:t>aquaculture</a:t>
            </a:r>
            <a:r>
              <a:rPr lang="lv-LV" sz="2100" dirty="0">
                <a:solidFill>
                  <a:srgbClr val="76B82A"/>
                </a:solidFill>
              </a:rPr>
              <a:t> </a:t>
            </a:r>
            <a:r>
              <a:rPr lang="lv-LV" sz="2100" dirty="0" err="1">
                <a:solidFill>
                  <a:srgbClr val="76B82A"/>
                </a:solidFill>
              </a:rPr>
              <a:t>system</a:t>
            </a:r>
            <a:r>
              <a:rPr lang="lv-LV" sz="2100" dirty="0">
                <a:solidFill>
                  <a:srgbClr val="76B82A"/>
                </a:solidFill>
              </a:rPr>
              <a:t> </a:t>
            </a:r>
            <a:r>
              <a:rPr lang="lv-LV" sz="2100" dirty="0" err="1">
                <a:solidFill>
                  <a:srgbClr val="76B82A"/>
                </a:solidFill>
              </a:rPr>
              <a:t>due</a:t>
            </a:r>
            <a:r>
              <a:rPr lang="lv-LV" sz="2100" dirty="0">
                <a:solidFill>
                  <a:srgbClr val="76B82A"/>
                </a:solidFill>
              </a:rPr>
              <a:t> to </a:t>
            </a:r>
            <a:r>
              <a:rPr lang="lv-LV" sz="2100" dirty="0" err="1">
                <a:solidFill>
                  <a:srgbClr val="76B82A"/>
                </a:solidFill>
              </a:rPr>
              <a:t>the</a:t>
            </a:r>
            <a:r>
              <a:rPr lang="lv-LV" sz="2100" dirty="0">
                <a:solidFill>
                  <a:srgbClr val="76B82A"/>
                </a:solidFill>
              </a:rPr>
              <a:t> </a:t>
            </a:r>
            <a:r>
              <a:rPr lang="lv-LV" sz="2100" dirty="0" err="1">
                <a:solidFill>
                  <a:srgbClr val="76B82A"/>
                </a:solidFill>
              </a:rPr>
              <a:t>efficient</a:t>
            </a:r>
            <a:r>
              <a:rPr lang="lv-LV" sz="2100" dirty="0">
                <a:solidFill>
                  <a:srgbClr val="76B82A"/>
                </a:solidFill>
              </a:rPr>
              <a:t> </a:t>
            </a:r>
            <a:r>
              <a:rPr lang="lv-LV" sz="2100" dirty="0" err="1">
                <a:solidFill>
                  <a:srgbClr val="76B82A"/>
                </a:solidFill>
              </a:rPr>
              <a:t>use</a:t>
            </a:r>
            <a:r>
              <a:rPr lang="lv-LV" sz="2100" dirty="0">
                <a:solidFill>
                  <a:srgbClr val="76B82A"/>
                </a:solidFill>
              </a:rPr>
              <a:t> </a:t>
            </a:r>
            <a:r>
              <a:rPr lang="lv-LV" sz="2100" dirty="0" err="1">
                <a:solidFill>
                  <a:srgbClr val="76B82A"/>
                </a:solidFill>
              </a:rPr>
              <a:t>of</a:t>
            </a:r>
            <a:r>
              <a:rPr lang="lv-LV" sz="2100" dirty="0">
                <a:solidFill>
                  <a:srgbClr val="76B82A"/>
                </a:solidFill>
              </a:rPr>
              <a:t> </a:t>
            </a:r>
            <a:r>
              <a:rPr lang="lv-LV" sz="2100" dirty="0" err="1">
                <a:solidFill>
                  <a:srgbClr val="76B82A"/>
                </a:solidFill>
              </a:rPr>
              <a:t>water</a:t>
            </a:r>
            <a:r>
              <a:rPr lang="lv-LV" sz="2100" dirty="0">
                <a:solidFill>
                  <a:srgbClr val="76B82A"/>
                </a:solidFill>
              </a:rPr>
              <a:t> </a:t>
            </a:r>
            <a:r>
              <a:rPr lang="lv-LV" sz="2100" dirty="0" err="1">
                <a:solidFill>
                  <a:srgbClr val="76B82A"/>
                </a:solidFill>
              </a:rPr>
              <a:t>resources</a:t>
            </a:r>
            <a:endParaRPr lang="en-GB" sz="2100" dirty="0">
              <a:solidFill>
                <a:srgbClr val="76B82A"/>
              </a:solidFill>
            </a:endParaRPr>
          </a:p>
          <a:p>
            <a:r>
              <a:rPr lang="lv-LV" sz="2100" dirty="0" err="1">
                <a:solidFill>
                  <a:srgbClr val="76B82A"/>
                </a:solidFill>
              </a:rPr>
              <a:t>Advantages</a:t>
            </a:r>
            <a:r>
              <a:rPr lang="lv-LV" sz="2100" dirty="0">
                <a:solidFill>
                  <a:srgbClr val="76B82A"/>
                </a:solidFill>
              </a:rPr>
              <a:t> </a:t>
            </a:r>
            <a:r>
              <a:rPr lang="lv-LV" sz="2100" dirty="0" err="1">
                <a:solidFill>
                  <a:srgbClr val="76B82A"/>
                </a:solidFill>
              </a:rPr>
              <a:t>for</a:t>
            </a:r>
            <a:r>
              <a:rPr lang="lv-LV" sz="2100" dirty="0">
                <a:solidFill>
                  <a:srgbClr val="76B82A"/>
                </a:solidFill>
              </a:rPr>
              <a:t> </a:t>
            </a:r>
            <a:r>
              <a:rPr lang="lv-LV" sz="2100" dirty="0" err="1">
                <a:solidFill>
                  <a:srgbClr val="76B82A"/>
                </a:solidFill>
              </a:rPr>
              <a:t>the</a:t>
            </a:r>
            <a:r>
              <a:rPr lang="lv-LV" sz="2100" dirty="0">
                <a:solidFill>
                  <a:srgbClr val="76B82A"/>
                </a:solidFill>
              </a:rPr>
              <a:t> RAS [26]:</a:t>
            </a:r>
          </a:p>
          <a:p>
            <a:pPr lvl="1"/>
            <a:r>
              <a:rPr lang="lv-LV" sz="2100" dirty="0" err="1">
                <a:solidFill>
                  <a:srgbClr val="76B82A"/>
                </a:solidFill>
              </a:rPr>
              <a:t>water</a:t>
            </a:r>
            <a:r>
              <a:rPr lang="lv-LV" sz="2100" dirty="0">
                <a:solidFill>
                  <a:srgbClr val="76B82A"/>
                </a:solidFill>
              </a:rPr>
              <a:t> </a:t>
            </a:r>
            <a:r>
              <a:rPr lang="lv-LV" sz="2100" dirty="0" err="1">
                <a:solidFill>
                  <a:srgbClr val="76B82A"/>
                </a:solidFill>
              </a:rPr>
              <a:t>circulation</a:t>
            </a:r>
            <a:r>
              <a:rPr lang="lv-LV" sz="2100" dirty="0">
                <a:solidFill>
                  <a:srgbClr val="76B82A"/>
                </a:solidFill>
              </a:rPr>
              <a:t> (even </a:t>
            </a:r>
            <a:r>
              <a:rPr lang="lv-LV" sz="2100" dirty="0" err="1">
                <a:solidFill>
                  <a:srgbClr val="76B82A"/>
                </a:solidFill>
              </a:rPr>
              <a:t>up</a:t>
            </a:r>
            <a:r>
              <a:rPr lang="lv-LV" sz="2100" dirty="0">
                <a:solidFill>
                  <a:srgbClr val="76B82A"/>
                </a:solidFill>
              </a:rPr>
              <a:t> to 98 % </a:t>
            </a:r>
            <a:r>
              <a:rPr lang="lv-LV" sz="2100" dirty="0" err="1">
                <a:solidFill>
                  <a:srgbClr val="76B82A"/>
                </a:solidFill>
              </a:rPr>
              <a:t>water</a:t>
            </a:r>
            <a:r>
              <a:rPr lang="lv-LV" sz="2100" dirty="0">
                <a:solidFill>
                  <a:srgbClr val="76B82A"/>
                </a:solidFill>
              </a:rPr>
              <a:t> </a:t>
            </a:r>
            <a:r>
              <a:rPr lang="lv-LV" sz="2100" dirty="0" err="1">
                <a:solidFill>
                  <a:srgbClr val="76B82A"/>
                </a:solidFill>
              </a:rPr>
              <a:t>is</a:t>
            </a:r>
            <a:r>
              <a:rPr lang="lv-LV" sz="2100" dirty="0">
                <a:solidFill>
                  <a:srgbClr val="76B82A"/>
                </a:solidFill>
              </a:rPr>
              <a:t> </a:t>
            </a:r>
            <a:r>
              <a:rPr lang="lv-LV" sz="2100" dirty="0" err="1">
                <a:solidFill>
                  <a:srgbClr val="76B82A"/>
                </a:solidFill>
              </a:rPr>
              <a:t>recycled</a:t>
            </a:r>
            <a:r>
              <a:rPr lang="lv-LV" sz="2100" dirty="0">
                <a:solidFill>
                  <a:srgbClr val="76B82A"/>
                </a:solidFill>
              </a:rPr>
              <a:t>)</a:t>
            </a:r>
          </a:p>
          <a:p>
            <a:pPr lvl="1"/>
            <a:r>
              <a:rPr lang="lv-LV" sz="2100" dirty="0" err="1">
                <a:solidFill>
                  <a:srgbClr val="76B82A"/>
                </a:solidFill>
              </a:rPr>
              <a:t>unwanted</a:t>
            </a:r>
            <a:r>
              <a:rPr lang="lv-LV" sz="2100" dirty="0">
                <a:solidFill>
                  <a:srgbClr val="76B82A"/>
                </a:solidFill>
              </a:rPr>
              <a:t> </a:t>
            </a:r>
            <a:r>
              <a:rPr lang="lv-LV" sz="2100" dirty="0" err="1">
                <a:solidFill>
                  <a:srgbClr val="76B82A"/>
                </a:solidFill>
              </a:rPr>
              <a:t>products</a:t>
            </a:r>
            <a:r>
              <a:rPr lang="lv-LV" sz="2100" dirty="0">
                <a:solidFill>
                  <a:srgbClr val="76B82A"/>
                </a:solidFill>
              </a:rPr>
              <a:t> </a:t>
            </a:r>
            <a:r>
              <a:rPr lang="lv-LV" sz="2100" dirty="0" err="1">
                <a:solidFill>
                  <a:srgbClr val="76B82A"/>
                </a:solidFill>
              </a:rPr>
              <a:t>can</a:t>
            </a:r>
            <a:r>
              <a:rPr lang="lv-LV" sz="2100" dirty="0">
                <a:solidFill>
                  <a:srgbClr val="76B82A"/>
                </a:solidFill>
              </a:rPr>
              <a:t> </a:t>
            </a:r>
            <a:r>
              <a:rPr lang="lv-LV" sz="2100" dirty="0" err="1">
                <a:solidFill>
                  <a:srgbClr val="76B82A"/>
                </a:solidFill>
              </a:rPr>
              <a:t>be</a:t>
            </a:r>
            <a:r>
              <a:rPr lang="lv-LV" sz="2100" dirty="0">
                <a:solidFill>
                  <a:srgbClr val="76B82A"/>
                </a:solidFill>
              </a:rPr>
              <a:t> </a:t>
            </a:r>
            <a:r>
              <a:rPr lang="lv-LV" sz="2100" dirty="0" err="1">
                <a:solidFill>
                  <a:srgbClr val="76B82A"/>
                </a:solidFill>
              </a:rPr>
              <a:t>easily</a:t>
            </a:r>
            <a:r>
              <a:rPr lang="lv-LV" sz="2100" dirty="0">
                <a:solidFill>
                  <a:srgbClr val="76B82A"/>
                </a:solidFill>
              </a:rPr>
              <a:t> </a:t>
            </a:r>
            <a:r>
              <a:rPr lang="lv-LV" sz="2100" dirty="0" err="1">
                <a:solidFill>
                  <a:srgbClr val="76B82A"/>
                </a:solidFill>
              </a:rPr>
              <a:t>removed</a:t>
            </a:r>
            <a:endParaRPr lang="lv-LV" sz="2100" dirty="0">
              <a:solidFill>
                <a:srgbClr val="76B82A"/>
              </a:solidFill>
            </a:endParaRPr>
          </a:p>
          <a:p>
            <a:pPr lvl="1"/>
            <a:r>
              <a:rPr lang="lv-LV" sz="2100" dirty="0" err="1">
                <a:solidFill>
                  <a:srgbClr val="76B82A"/>
                </a:solidFill>
              </a:rPr>
              <a:t>effective</a:t>
            </a:r>
            <a:r>
              <a:rPr lang="lv-LV" sz="2100" dirty="0">
                <a:solidFill>
                  <a:srgbClr val="76B82A"/>
                </a:solidFill>
              </a:rPr>
              <a:t> </a:t>
            </a:r>
            <a:r>
              <a:rPr lang="lv-LV" sz="2100" dirty="0" err="1">
                <a:solidFill>
                  <a:srgbClr val="76B82A"/>
                </a:solidFill>
              </a:rPr>
              <a:t>disease</a:t>
            </a:r>
            <a:r>
              <a:rPr lang="lv-LV" sz="2100" dirty="0">
                <a:solidFill>
                  <a:srgbClr val="76B82A"/>
                </a:solidFill>
              </a:rPr>
              <a:t> </a:t>
            </a:r>
            <a:r>
              <a:rPr lang="lv-LV" sz="2100" dirty="0" err="1">
                <a:solidFill>
                  <a:srgbClr val="76B82A"/>
                </a:solidFill>
              </a:rPr>
              <a:t>control</a:t>
            </a:r>
            <a:endParaRPr lang="lv-LV" sz="2100" dirty="0">
              <a:solidFill>
                <a:srgbClr val="76B82A"/>
              </a:solidFill>
            </a:endParaRPr>
          </a:p>
          <a:p>
            <a:pPr lvl="1"/>
            <a:r>
              <a:rPr lang="lv-LV" sz="2100" dirty="0" err="1">
                <a:solidFill>
                  <a:srgbClr val="76B82A"/>
                </a:solidFill>
              </a:rPr>
              <a:t>conserves</a:t>
            </a:r>
            <a:r>
              <a:rPr lang="lv-LV" sz="2100" dirty="0">
                <a:solidFill>
                  <a:srgbClr val="76B82A"/>
                </a:solidFill>
              </a:rPr>
              <a:t> </a:t>
            </a:r>
            <a:r>
              <a:rPr lang="lv-LV" sz="2100" dirty="0" err="1">
                <a:solidFill>
                  <a:srgbClr val="76B82A"/>
                </a:solidFill>
              </a:rPr>
              <a:t>the</a:t>
            </a:r>
            <a:r>
              <a:rPr lang="lv-LV" sz="2100" dirty="0">
                <a:solidFill>
                  <a:srgbClr val="76B82A"/>
                </a:solidFill>
              </a:rPr>
              <a:t> </a:t>
            </a:r>
            <a:r>
              <a:rPr lang="lv-LV" sz="2100" dirty="0" err="1">
                <a:solidFill>
                  <a:srgbClr val="76B82A"/>
                </a:solidFill>
              </a:rPr>
              <a:t>use</a:t>
            </a:r>
            <a:r>
              <a:rPr lang="lv-LV" sz="2100" dirty="0">
                <a:solidFill>
                  <a:srgbClr val="76B82A"/>
                </a:solidFill>
              </a:rPr>
              <a:t> </a:t>
            </a:r>
            <a:r>
              <a:rPr lang="lv-LV" sz="2100" dirty="0" err="1">
                <a:solidFill>
                  <a:srgbClr val="76B82A"/>
                </a:solidFill>
              </a:rPr>
              <a:t>of</a:t>
            </a:r>
            <a:r>
              <a:rPr lang="lv-LV" sz="2100" dirty="0">
                <a:solidFill>
                  <a:srgbClr val="76B82A"/>
                </a:solidFill>
              </a:rPr>
              <a:t> </a:t>
            </a:r>
            <a:r>
              <a:rPr lang="lv-LV" sz="2100" dirty="0" err="1">
                <a:solidFill>
                  <a:srgbClr val="76B82A"/>
                </a:solidFill>
              </a:rPr>
              <a:t>land</a:t>
            </a:r>
            <a:endParaRPr lang="lv-LV" sz="2100" dirty="0">
              <a:solidFill>
                <a:srgbClr val="76B82A"/>
              </a:solidFill>
            </a:endParaRPr>
          </a:p>
          <a:p>
            <a:endParaRPr lang="lv-LV" sz="2100" dirty="0">
              <a:solidFill>
                <a:srgbClr val="76B82A"/>
              </a:solidFill>
            </a:endParaRPr>
          </a:p>
        </p:txBody>
      </p:sp>
    </p:spTree>
    <p:extLst>
      <p:ext uri="{BB962C8B-B14F-4D97-AF65-F5344CB8AC3E}">
        <p14:creationId xmlns:p14="http://schemas.microsoft.com/office/powerpoint/2010/main" val="36909353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r>
              <a:rPr lang="lv-LV"/>
              <a:t>Riga Technical University</a:t>
            </a:r>
            <a:endParaRPr lang="en-US" dirty="0"/>
          </a:p>
        </p:txBody>
      </p:sp>
      <p:sp>
        <p:nvSpPr>
          <p:cNvPr id="7" name="Content Placeholder 6"/>
          <p:cNvSpPr>
            <a:spLocks noGrp="1"/>
          </p:cNvSpPr>
          <p:nvPr>
            <p:ph idx="1"/>
          </p:nvPr>
        </p:nvSpPr>
        <p:spPr>
          <a:xfrm>
            <a:off x="457200" y="1839250"/>
            <a:ext cx="7565136" cy="2789129"/>
          </a:xfrm>
        </p:spPr>
        <p:txBody>
          <a:bodyPr>
            <a:normAutofit/>
          </a:bodyPr>
          <a:lstStyle/>
          <a:p>
            <a:pPr marL="0" indent="0">
              <a:buNone/>
            </a:pPr>
            <a:r>
              <a:rPr lang="lv-LV" sz="2100" dirty="0" err="1">
                <a:solidFill>
                  <a:srgbClr val="76B82A"/>
                </a:solidFill>
              </a:rPr>
              <a:t>The</a:t>
            </a:r>
            <a:r>
              <a:rPr lang="lv-LV" sz="2100" dirty="0">
                <a:solidFill>
                  <a:srgbClr val="76B82A"/>
                </a:solidFill>
              </a:rPr>
              <a:t> </a:t>
            </a:r>
            <a:r>
              <a:rPr lang="lv-LV" sz="2100" dirty="0" err="1">
                <a:solidFill>
                  <a:srgbClr val="76B82A"/>
                </a:solidFill>
              </a:rPr>
              <a:t>most</a:t>
            </a:r>
            <a:r>
              <a:rPr lang="lv-LV" sz="2100" dirty="0">
                <a:solidFill>
                  <a:srgbClr val="76B82A"/>
                </a:solidFill>
              </a:rPr>
              <a:t> </a:t>
            </a:r>
            <a:r>
              <a:rPr lang="lv-LV" sz="2100" dirty="0" err="1">
                <a:solidFill>
                  <a:srgbClr val="76B82A"/>
                </a:solidFill>
              </a:rPr>
              <a:t>popular</a:t>
            </a:r>
            <a:r>
              <a:rPr lang="lv-LV" sz="2100" dirty="0">
                <a:solidFill>
                  <a:srgbClr val="76B82A"/>
                </a:solidFill>
              </a:rPr>
              <a:t> </a:t>
            </a:r>
            <a:r>
              <a:rPr lang="lv-LV" sz="2100" dirty="0" err="1">
                <a:solidFill>
                  <a:srgbClr val="76B82A"/>
                </a:solidFill>
              </a:rPr>
              <a:t>species</a:t>
            </a:r>
            <a:r>
              <a:rPr lang="lv-LV" sz="2100" dirty="0">
                <a:solidFill>
                  <a:srgbClr val="76B82A"/>
                </a:solidFill>
              </a:rPr>
              <a:t> </a:t>
            </a:r>
            <a:r>
              <a:rPr lang="lv-LV" sz="2100" dirty="0" err="1">
                <a:solidFill>
                  <a:srgbClr val="76B82A"/>
                </a:solidFill>
              </a:rPr>
              <a:t>grown</a:t>
            </a:r>
            <a:r>
              <a:rPr lang="lv-LV" sz="2100" dirty="0">
                <a:solidFill>
                  <a:srgbClr val="76B82A"/>
                </a:solidFill>
              </a:rPr>
              <a:t> </a:t>
            </a:r>
            <a:r>
              <a:rPr lang="lv-LV" sz="2100" dirty="0" err="1">
                <a:solidFill>
                  <a:srgbClr val="76B82A"/>
                </a:solidFill>
              </a:rPr>
              <a:t>within</a:t>
            </a:r>
            <a:r>
              <a:rPr lang="lv-LV" sz="2100" dirty="0">
                <a:solidFill>
                  <a:srgbClr val="76B82A"/>
                </a:solidFill>
              </a:rPr>
              <a:t> </a:t>
            </a:r>
            <a:r>
              <a:rPr lang="lv-LV" sz="2100" dirty="0" err="1">
                <a:solidFill>
                  <a:srgbClr val="76B82A"/>
                </a:solidFill>
              </a:rPr>
              <a:t>recirculation</a:t>
            </a:r>
            <a:r>
              <a:rPr lang="lv-LV" sz="2100" dirty="0">
                <a:solidFill>
                  <a:srgbClr val="76B82A"/>
                </a:solidFill>
              </a:rPr>
              <a:t> </a:t>
            </a:r>
            <a:r>
              <a:rPr lang="lv-LV" sz="2100" dirty="0" err="1">
                <a:solidFill>
                  <a:srgbClr val="76B82A"/>
                </a:solidFill>
              </a:rPr>
              <a:t>system</a:t>
            </a:r>
            <a:r>
              <a:rPr lang="lv-LV" sz="2100" dirty="0">
                <a:solidFill>
                  <a:srgbClr val="76B82A"/>
                </a:solidFill>
              </a:rPr>
              <a:t> </a:t>
            </a:r>
            <a:r>
              <a:rPr lang="lv-LV" sz="2100" dirty="0" err="1">
                <a:solidFill>
                  <a:srgbClr val="76B82A"/>
                </a:solidFill>
              </a:rPr>
              <a:t>are</a:t>
            </a:r>
            <a:r>
              <a:rPr lang="lv-LV" sz="2100" dirty="0">
                <a:solidFill>
                  <a:srgbClr val="76B82A"/>
                </a:solidFill>
              </a:rPr>
              <a:t> </a:t>
            </a:r>
            <a:r>
              <a:rPr lang="en-US" sz="2100" dirty="0">
                <a:solidFill>
                  <a:srgbClr val="76B82A"/>
                </a:solidFill>
              </a:rPr>
              <a:t>catfish, striped bass, tilapia, crawfish, blue crabs, oysters, mussels, and aquarium pets</a:t>
            </a:r>
            <a:r>
              <a:rPr lang="lv-LV" sz="2100" dirty="0">
                <a:solidFill>
                  <a:srgbClr val="76B82A"/>
                </a:solidFill>
              </a:rPr>
              <a:t> [20]</a:t>
            </a:r>
            <a:endParaRPr lang="en-GB" sz="2100" dirty="0">
              <a:solidFill>
                <a:srgbClr val="76B82A"/>
              </a:solidFill>
            </a:endParaRPr>
          </a:p>
          <a:p>
            <a:pPr marL="0" indent="0">
              <a:buNone/>
            </a:pPr>
            <a:endParaRPr lang="en-GB" sz="2100" dirty="0">
              <a:solidFill>
                <a:srgbClr val="76B82A"/>
              </a:solidFill>
            </a:endParaRPr>
          </a:p>
        </p:txBody>
      </p:sp>
      <p:sp>
        <p:nvSpPr>
          <p:cNvPr id="8" name="Title 1"/>
          <p:cNvSpPr>
            <a:spLocks noGrp="1"/>
          </p:cNvSpPr>
          <p:nvPr>
            <p:ph type="title"/>
          </p:nvPr>
        </p:nvSpPr>
        <p:spPr>
          <a:xfrm>
            <a:off x="457200" y="1128713"/>
            <a:ext cx="8229600" cy="579440"/>
          </a:xfrm>
        </p:spPr>
        <p:txBody>
          <a:bodyPr/>
          <a:lstStyle/>
          <a:p>
            <a:r>
              <a:rPr lang="lv-LV" dirty="0"/>
              <a:t>Recirculating aquaculture system (III)</a:t>
            </a:r>
            <a:endParaRPr lang="en-GB"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322" y="2743029"/>
            <a:ext cx="2619972" cy="1524347"/>
          </a:xfrm>
          <a:prstGeom prst="rect">
            <a:avLst/>
          </a:prstGeom>
        </p:spPr>
      </p:pic>
      <p:sp>
        <p:nvSpPr>
          <p:cNvPr id="10" name="TextBox 9"/>
          <p:cNvSpPr txBox="1"/>
          <p:nvPr/>
        </p:nvSpPr>
        <p:spPr>
          <a:xfrm>
            <a:off x="1230270" y="3911673"/>
            <a:ext cx="1362075" cy="415498"/>
          </a:xfrm>
          <a:prstGeom prst="rect">
            <a:avLst/>
          </a:prstGeom>
          <a:noFill/>
        </p:spPr>
        <p:txBody>
          <a:bodyPr wrap="square" rtlCol="0">
            <a:spAutoFit/>
          </a:bodyPr>
          <a:lstStyle/>
          <a:p>
            <a:pPr algn="ctr"/>
            <a:r>
              <a:rPr lang="lv-LV" sz="2100" dirty="0">
                <a:solidFill>
                  <a:srgbClr val="76B82A"/>
                </a:solidFill>
              </a:rPr>
              <a:t>Catfish</a:t>
            </a:r>
            <a:r>
              <a:rPr lang="lv-LV" sz="2100" baseline="30000" dirty="0">
                <a:solidFill>
                  <a:srgbClr val="76B82A"/>
                </a:solidFill>
              </a:rPr>
              <a:t>5</a:t>
            </a:r>
            <a:endParaRPr lang="en-GB" sz="2100" baseline="30000" dirty="0">
              <a:solidFill>
                <a:srgbClr val="76B82A"/>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3661" y="2664663"/>
            <a:ext cx="2132514" cy="1422787"/>
          </a:xfrm>
          <a:prstGeom prst="rect">
            <a:avLst/>
          </a:prstGeom>
        </p:spPr>
      </p:pic>
      <p:sp>
        <p:nvSpPr>
          <p:cNvPr id="12" name="TextBox 11"/>
          <p:cNvSpPr txBox="1"/>
          <p:nvPr/>
        </p:nvSpPr>
        <p:spPr>
          <a:xfrm>
            <a:off x="4886270" y="3809064"/>
            <a:ext cx="1747295" cy="415498"/>
          </a:xfrm>
          <a:prstGeom prst="rect">
            <a:avLst/>
          </a:prstGeom>
          <a:noFill/>
        </p:spPr>
        <p:txBody>
          <a:bodyPr wrap="square" rtlCol="0">
            <a:spAutoFit/>
          </a:bodyPr>
          <a:lstStyle/>
          <a:p>
            <a:pPr algn="ctr"/>
            <a:r>
              <a:rPr lang="lv-LV" sz="2100" dirty="0">
                <a:solidFill>
                  <a:srgbClr val="76B82A"/>
                </a:solidFill>
              </a:rPr>
              <a:t>Striped bass</a:t>
            </a:r>
            <a:r>
              <a:rPr lang="lv-LV" sz="2100" baseline="30000" dirty="0">
                <a:solidFill>
                  <a:srgbClr val="76B82A"/>
                </a:solidFill>
              </a:rPr>
              <a:t>6</a:t>
            </a:r>
            <a:endParaRPr lang="en-GB" sz="2100" baseline="30000" dirty="0">
              <a:solidFill>
                <a:srgbClr val="76B82A"/>
              </a:solidFill>
            </a:endParaRPr>
          </a:p>
        </p:txBody>
      </p:sp>
      <p:sp>
        <p:nvSpPr>
          <p:cNvPr id="15" name="TextBox 14"/>
          <p:cNvSpPr txBox="1"/>
          <p:nvPr/>
        </p:nvSpPr>
        <p:spPr>
          <a:xfrm>
            <a:off x="3139258" y="5520472"/>
            <a:ext cx="1362075" cy="577081"/>
          </a:xfrm>
          <a:prstGeom prst="rect">
            <a:avLst/>
          </a:prstGeom>
          <a:noFill/>
        </p:spPr>
        <p:txBody>
          <a:bodyPr wrap="square" rtlCol="0">
            <a:spAutoFit/>
          </a:bodyPr>
          <a:lstStyle/>
          <a:p>
            <a:pPr algn="ctr"/>
            <a:r>
              <a:rPr lang="en-GB" sz="2100" dirty="0">
                <a:solidFill>
                  <a:srgbClr val="76B82A"/>
                </a:solidFill>
              </a:rPr>
              <a:t>Blue crab</a:t>
            </a:r>
            <a:r>
              <a:rPr lang="lv-LV" sz="2100" dirty="0">
                <a:solidFill>
                  <a:srgbClr val="76B82A"/>
                </a:solidFill>
              </a:rPr>
              <a:t> </a:t>
            </a:r>
            <a:r>
              <a:rPr lang="lv-LV" sz="1000" dirty="0">
                <a:solidFill>
                  <a:srgbClr val="76B82A"/>
                </a:solidFill>
              </a:rPr>
              <a:t>(photo prom Pixabay)</a:t>
            </a:r>
            <a:endParaRPr lang="en-GB" sz="2100" dirty="0">
              <a:solidFill>
                <a:srgbClr val="76B82A"/>
              </a:solidFill>
            </a:endParaRPr>
          </a:p>
        </p:txBody>
      </p:sp>
      <p:sp>
        <p:nvSpPr>
          <p:cNvPr id="19" name="TextBox 18"/>
          <p:cNvSpPr txBox="1"/>
          <p:nvPr/>
        </p:nvSpPr>
        <p:spPr>
          <a:xfrm>
            <a:off x="6962230" y="5438457"/>
            <a:ext cx="1362075" cy="569387"/>
          </a:xfrm>
          <a:prstGeom prst="rect">
            <a:avLst/>
          </a:prstGeom>
          <a:noFill/>
        </p:spPr>
        <p:txBody>
          <a:bodyPr wrap="square" rtlCol="0">
            <a:spAutoFit/>
          </a:bodyPr>
          <a:lstStyle/>
          <a:p>
            <a:pPr algn="ctr"/>
            <a:r>
              <a:rPr lang="lv-LV" sz="2100" dirty="0">
                <a:solidFill>
                  <a:srgbClr val="76B82A"/>
                </a:solidFill>
              </a:rPr>
              <a:t>Mussels</a:t>
            </a:r>
          </a:p>
          <a:p>
            <a:pPr algn="ctr"/>
            <a:r>
              <a:rPr lang="en-GB" sz="1000" dirty="0">
                <a:solidFill>
                  <a:srgbClr val="76B82A"/>
                </a:solidFill>
              </a:rPr>
              <a:t>(photo prom </a:t>
            </a:r>
            <a:r>
              <a:rPr lang="en-GB" sz="1000" dirty="0" err="1">
                <a:solidFill>
                  <a:srgbClr val="76B82A"/>
                </a:solidFill>
              </a:rPr>
              <a:t>Pixabay</a:t>
            </a:r>
            <a:r>
              <a:rPr lang="en-GB" sz="1000" dirty="0">
                <a:solidFill>
                  <a:srgbClr val="76B82A"/>
                </a:solidFill>
              </a:rPr>
              <a:t>)</a:t>
            </a:r>
          </a:p>
        </p:txBody>
      </p:sp>
      <p:pic>
        <p:nvPicPr>
          <p:cNvPr id="5" name="Picture 4" descr="A picture containing edible seed, vegetable&#10;&#10;Description automatically generated">
            <a:extLst>
              <a:ext uri="{FF2B5EF4-FFF2-40B4-BE49-F238E27FC236}">
                <a16:creationId xmlns:a16="http://schemas.microsoft.com/office/drawing/2014/main" id="{30BAF384-4FD7-41BB-BAEE-5F56A2AC8A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4223" y="3941045"/>
            <a:ext cx="2152781" cy="1473732"/>
          </a:xfrm>
          <a:prstGeom prst="ellipse">
            <a:avLst/>
          </a:prstGeom>
        </p:spPr>
      </p:pic>
      <p:pic>
        <p:nvPicPr>
          <p:cNvPr id="16" name="Picture 15" descr="A picture containing arthropod, invertebrate, crab&#10;&#10;Description automatically generated">
            <a:extLst>
              <a:ext uri="{FF2B5EF4-FFF2-40B4-BE49-F238E27FC236}">
                <a16:creationId xmlns:a16="http://schemas.microsoft.com/office/drawing/2014/main" id="{029DDB70-BEE6-4D7C-A09D-008680DFE9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1346" y="4050620"/>
            <a:ext cx="2117901" cy="1408386"/>
          </a:xfrm>
          <a:prstGeom prst="ellipse">
            <a:avLst/>
          </a:prstGeom>
        </p:spPr>
      </p:pic>
    </p:spTree>
    <p:extLst>
      <p:ext uri="{BB962C8B-B14F-4D97-AF65-F5344CB8AC3E}">
        <p14:creationId xmlns:p14="http://schemas.microsoft.com/office/powerpoint/2010/main" val="3784755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18969"/>
            <a:ext cx="8229600" cy="772587"/>
          </a:xfrm>
        </p:spPr>
        <p:txBody>
          <a:bodyPr/>
          <a:lstStyle/>
          <a:p>
            <a:r>
              <a:rPr lang="lv-LV" dirty="0"/>
              <a:t>«</a:t>
            </a:r>
            <a:r>
              <a:rPr lang="lv-LV" dirty="0" err="1"/>
              <a:t>Atlantic</a:t>
            </a:r>
            <a:r>
              <a:rPr lang="lv-LV" dirty="0"/>
              <a:t> </a:t>
            </a:r>
            <a:r>
              <a:rPr lang="lv-LV" dirty="0" err="1"/>
              <a:t>Sapphire</a:t>
            </a:r>
            <a:r>
              <a:rPr lang="lv-LV" dirty="0"/>
              <a:t>»</a:t>
            </a:r>
            <a:endParaRPr lang="en-GB" dirty="0"/>
          </a:p>
        </p:txBody>
      </p:sp>
      <p:sp>
        <p:nvSpPr>
          <p:cNvPr id="3" name="Slide Number Placeholder 2"/>
          <p:cNvSpPr>
            <a:spLocks noGrp="1"/>
          </p:cNvSpPr>
          <p:nvPr>
            <p:ph type="sldNum" sz="quarter" idx="10"/>
          </p:nvPr>
        </p:nvSpPr>
        <p:spPr/>
        <p:txBody>
          <a:bodyPr/>
          <a:lstStyle/>
          <a:p>
            <a:r>
              <a:rPr lang="lv-LV"/>
              <a:t>Riga Technical University</a:t>
            </a:r>
            <a:endParaRPr lang="en-US" dirty="0"/>
          </a:p>
        </p:txBody>
      </p:sp>
      <p:pic>
        <p:nvPicPr>
          <p:cNvPr id="10" name="Content Placeholder 9"/>
          <p:cNvPicPr>
            <a:picLocks noGrp="1" noChangeAspect="1"/>
          </p:cNvPicPr>
          <p:nvPr>
            <p:ph idx="1"/>
          </p:nvPr>
        </p:nvPicPr>
        <p:blipFill rotWithShape="1">
          <a:blip r:embed="rId2"/>
          <a:srcRect l="28359" t="35463" r="29844" b="18981"/>
          <a:stretch/>
        </p:blipFill>
        <p:spPr>
          <a:xfrm>
            <a:off x="3548671" y="1932506"/>
            <a:ext cx="5569699" cy="3414666"/>
          </a:xfrm>
          <a:prstGeom prst="rect">
            <a:avLst/>
          </a:prstGeom>
        </p:spPr>
      </p:pic>
      <p:sp>
        <p:nvSpPr>
          <p:cNvPr id="11" name="Content Placeholder 3"/>
          <p:cNvSpPr txBox="1">
            <a:spLocks/>
          </p:cNvSpPr>
          <p:nvPr/>
        </p:nvSpPr>
        <p:spPr>
          <a:xfrm>
            <a:off x="457200" y="1547993"/>
            <a:ext cx="5952146" cy="2091847"/>
          </a:xfrm>
          <a:prstGeom prst="rect">
            <a:avLst/>
          </a:prstGeom>
        </p:spPr>
        <p:txBody>
          <a:bodyPr vert="horz" lIns="68580" tIns="34290" rIns="68580" bIns="34290" rtlCol="0">
            <a:noAutofit/>
          </a:bodyPr>
          <a:lstStyle>
            <a:lvl1pPr marL="342905" indent="-342905" algn="l" defTabSz="457206" rtl="0" eaLnBrk="1" latinLnBrk="0" hangingPunct="1">
              <a:spcBef>
                <a:spcPct val="20000"/>
              </a:spcBef>
              <a:buFont typeface="Wingdings" charset="2"/>
              <a:buChar char="§"/>
              <a:defRPr sz="2000" kern="1200">
                <a:solidFill>
                  <a:schemeClr val="accent1"/>
                </a:solidFill>
                <a:latin typeface="Arial"/>
                <a:ea typeface="+mn-ea"/>
                <a:cs typeface="Arial"/>
              </a:defRPr>
            </a:lvl1pPr>
            <a:lvl2pPr marL="742960" indent="-285753" algn="l" defTabSz="457206" rtl="0" eaLnBrk="1" latinLnBrk="0" hangingPunct="1">
              <a:spcBef>
                <a:spcPct val="20000"/>
              </a:spcBef>
              <a:buFont typeface="Arial"/>
              <a:buChar char="–"/>
              <a:defRPr sz="1800" kern="1200">
                <a:solidFill>
                  <a:schemeClr val="accent1"/>
                </a:solidFill>
                <a:latin typeface="Arial"/>
                <a:ea typeface="+mn-ea"/>
                <a:cs typeface="Arial"/>
              </a:defRPr>
            </a:lvl2pPr>
            <a:lvl3pPr marL="1143014" indent="-228603" algn="l" defTabSz="457206" rtl="0" eaLnBrk="1" latinLnBrk="0" hangingPunct="1">
              <a:spcBef>
                <a:spcPct val="20000"/>
              </a:spcBef>
              <a:buSzPct val="75000"/>
              <a:buFont typeface="Wingdings" charset="2"/>
              <a:buChar char="§"/>
              <a:defRPr sz="1400" kern="1200">
                <a:solidFill>
                  <a:schemeClr val="accent1"/>
                </a:solidFill>
                <a:latin typeface="Arial"/>
                <a:ea typeface="+mn-ea"/>
                <a:cs typeface="Arial"/>
              </a:defRPr>
            </a:lvl3pPr>
            <a:lvl4pPr marL="1600220" indent="-228603" algn="l" defTabSz="457206" rtl="0" eaLnBrk="1" latinLnBrk="0" hangingPunct="1">
              <a:spcBef>
                <a:spcPct val="20000"/>
              </a:spcBef>
              <a:buSzPct val="75000"/>
              <a:buFont typeface="Arial"/>
              <a:buChar char="–"/>
              <a:defRPr sz="1400" kern="1200">
                <a:solidFill>
                  <a:schemeClr val="accent1"/>
                </a:solidFill>
                <a:latin typeface="Arial"/>
                <a:ea typeface="+mn-ea"/>
                <a:cs typeface="Arial"/>
              </a:defRPr>
            </a:lvl4pPr>
            <a:lvl5pPr marL="2114576" indent="-285753" algn="l" defTabSz="457206" rtl="0" eaLnBrk="1" latinLnBrk="0" hangingPunct="1">
              <a:spcBef>
                <a:spcPct val="20000"/>
              </a:spcBef>
              <a:buSzPct val="50000"/>
              <a:buFont typeface="Wingdings" charset="2"/>
              <a:buChar char="§"/>
              <a:defRPr sz="1400" kern="1200">
                <a:solidFill>
                  <a:schemeClr val="accent1"/>
                </a:solidFill>
                <a:latin typeface="Arial"/>
                <a:ea typeface="+mn-ea"/>
                <a:cs typeface="Arial"/>
              </a:defRPr>
            </a:lvl5pPr>
            <a:lvl6pPr marL="2514632" indent="-228603" algn="l" defTabSz="457206" rtl="0" eaLnBrk="1" latinLnBrk="0" hangingPunct="1">
              <a:spcBef>
                <a:spcPct val="20000"/>
              </a:spcBef>
              <a:buFont typeface="Arial"/>
              <a:buChar char="•"/>
              <a:defRPr sz="2000" kern="1200">
                <a:solidFill>
                  <a:schemeClr val="accent1"/>
                </a:solidFill>
                <a:latin typeface="+mn-lt"/>
                <a:ea typeface="+mn-ea"/>
                <a:cs typeface="+mn-cs"/>
              </a:defRPr>
            </a:lvl6pPr>
            <a:lvl7pPr marL="2971837" indent="-228603" algn="l" defTabSz="457206" rtl="0" eaLnBrk="1" latinLnBrk="0" hangingPunct="1">
              <a:spcBef>
                <a:spcPct val="20000"/>
              </a:spcBef>
              <a:buFont typeface="Arial"/>
              <a:buChar char="•"/>
              <a:defRPr sz="2000" kern="1200">
                <a:solidFill>
                  <a:schemeClr val="accent1"/>
                </a:solidFill>
                <a:latin typeface="+mn-lt"/>
                <a:ea typeface="+mn-ea"/>
                <a:cs typeface="+mn-cs"/>
              </a:defRPr>
            </a:lvl7pPr>
            <a:lvl8pPr marL="3429043" indent="-228603" algn="l" defTabSz="457206" rtl="0" eaLnBrk="1" latinLnBrk="0" hangingPunct="1">
              <a:spcBef>
                <a:spcPct val="20000"/>
              </a:spcBef>
              <a:buFont typeface="Arial"/>
              <a:buChar char="•"/>
              <a:defRPr sz="2000" kern="1200">
                <a:solidFill>
                  <a:schemeClr val="accent1"/>
                </a:solidFill>
                <a:latin typeface="+mn-lt"/>
                <a:ea typeface="+mn-ea"/>
                <a:cs typeface="+mn-cs"/>
              </a:defRPr>
            </a:lvl8pPr>
            <a:lvl9pPr marL="3886248" indent="-228603" algn="l" defTabSz="457206" rtl="0" eaLnBrk="1" latinLnBrk="0" hangingPunct="1">
              <a:spcBef>
                <a:spcPct val="20000"/>
              </a:spcBef>
              <a:buFont typeface="Arial"/>
              <a:buChar char="•"/>
              <a:defRPr sz="2000" kern="1200">
                <a:solidFill>
                  <a:schemeClr val="accent1"/>
                </a:solidFill>
                <a:latin typeface="+mn-lt"/>
                <a:ea typeface="+mn-ea"/>
                <a:cs typeface="+mn-cs"/>
              </a:defRPr>
            </a:lvl9pPr>
          </a:lstStyle>
          <a:p>
            <a:r>
              <a:rPr lang="en-GB" sz="2100" dirty="0">
                <a:solidFill>
                  <a:srgbClr val="76B82A"/>
                </a:solidFill>
              </a:rPr>
              <a:t>Founded in 2010</a:t>
            </a:r>
          </a:p>
          <a:p>
            <a:r>
              <a:rPr lang="lv-LV" sz="2100" dirty="0" err="1">
                <a:solidFill>
                  <a:srgbClr val="76B82A"/>
                </a:solidFill>
              </a:rPr>
              <a:t>Salmon</a:t>
            </a:r>
            <a:r>
              <a:rPr lang="lv-LV" sz="2100" dirty="0">
                <a:solidFill>
                  <a:srgbClr val="76B82A"/>
                </a:solidFill>
              </a:rPr>
              <a:t> f</a:t>
            </a:r>
            <a:r>
              <a:rPr lang="en-GB" sz="2100" dirty="0">
                <a:solidFill>
                  <a:srgbClr val="76B82A"/>
                </a:solidFill>
              </a:rPr>
              <a:t>arm</a:t>
            </a:r>
            <a:r>
              <a:rPr lang="lv-LV" sz="2100" dirty="0">
                <a:solidFill>
                  <a:srgbClr val="76B82A"/>
                </a:solidFill>
              </a:rPr>
              <a:t>s</a:t>
            </a:r>
            <a:r>
              <a:rPr lang="en-GB" sz="2100" dirty="0">
                <a:solidFill>
                  <a:srgbClr val="76B82A"/>
                </a:solidFill>
              </a:rPr>
              <a:t> in Denmark and USA</a:t>
            </a:r>
            <a:endParaRPr lang="lv-LV" sz="2100" dirty="0">
              <a:solidFill>
                <a:srgbClr val="76B82A"/>
              </a:solidFill>
            </a:endParaRPr>
          </a:p>
          <a:p>
            <a:r>
              <a:rPr lang="en-GB" sz="2100" dirty="0">
                <a:solidFill>
                  <a:srgbClr val="76B82A"/>
                </a:solidFill>
              </a:rPr>
              <a:t>99 % water recirculated</a:t>
            </a:r>
          </a:p>
          <a:p>
            <a:endParaRPr lang="en-GB" sz="2100" dirty="0">
              <a:solidFill>
                <a:srgbClr val="76B82A"/>
              </a:solidFill>
            </a:endParaRPr>
          </a:p>
        </p:txBody>
      </p:sp>
      <p:sp>
        <p:nvSpPr>
          <p:cNvPr id="12" name="Rectangle 11"/>
          <p:cNvSpPr/>
          <p:nvPr/>
        </p:nvSpPr>
        <p:spPr>
          <a:xfrm>
            <a:off x="632869" y="5519270"/>
            <a:ext cx="8260610" cy="578632"/>
          </a:xfrm>
          <a:prstGeom prst="rect">
            <a:avLst/>
          </a:prstGeom>
        </p:spPr>
        <p:txBody>
          <a:bodyPr vert="horz" lIns="68580" tIns="34290" rIns="68580" bIns="34290" rtlCol="0">
            <a:noAutofit/>
          </a:bodyPr>
          <a:lstStyle/>
          <a:p>
            <a:pPr algn="ctr" defTabSz="457206">
              <a:spcBef>
                <a:spcPct val="20000"/>
              </a:spcBef>
            </a:pPr>
            <a:r>
              <a:rPr lang="lv-LV" sz="2100" dirty="0" err="1">
                <a:solidFill>
                  <a:srgbClr val="76B82A"/>
                </a:solidFill>
                <a:latin typeface="Arial"/>
                <a:cs typeface="Arial"/>
              </a:rPr>
              <a:t>Recirculating</a:t>
            </a:r>
            <a:r>
              <a:rPr lang="lv-LV" sz="2100" dirty="0">
                <a:solidFill>
                  <a:srgbClr val="76B82A"/>
                </a:solidFill>
                <a:latin typeface="Arial"/>
                <a:cs typeface="Arial"/>
              </a:rPr>
              <a:t> </a:t>
            </a:r>
            <a:r>
              <a:rPr lang="lv-LV" sz="2100" dirty="0" err="1">
                <a:solidFill>
                  <a:srgbClr val="76B82A"/>
                </a:solidFill>
                <a:latin typeface="Arial"/>
                <a:cs typeface="Arial"/>
              </a:rPr>
              <a:t>aquaculture</a:t>
            </a:r>
            <a:r>
              <a:rPr lang="lv-LV" sz="2100" dirty="0">
                <a:solidFill>
                  <a:srgbClr val="76B82A"/>
                </a:solidFill>
                <a:latin typeface="Arial"/>
                <a:cs typeface="Arial"/>
              </a:rPr>
              <a:t> </a:t>
            </a:r>
            <a:r>
              <a:rPr lang="lv-LV" sz="2100" dirty="0" err="1">
                <a:solidFill>
                  <a:srgbClr val="76B82A"/>
                </a:solidFill>
                <a:latin typeface="Arial"/>
                <a:cs typeface="Arial"/>
              </a:rPr>
              <a:t>system</a:t>
            </a:r>
            <a:r>
              <a:rPr lang="lv-LV" sz="2100" dirty="0">
                <a:solidFill>
                  <a:srgbClr val="76B82A"/>
                </a:solidFill>
                <a:latin typeface="Arial"/>
                <a:cs typeface="Arial"/>
              </a:rPr>
              <a:t>. «</a:t>
            </a:r>
            <a:r>
              <a:rPr lang="lv-LV" sz="2100" dirty="0" err="1">
                <a:solidFill>
                  <a:srgbClr val="76B82A"/>
                </a:solidFill>
                <a:latin typeface="Arial"/>
                <a:cs typeface="Arial"/>
              </a:rPr>
              <a:t>Atlantic</a:t>
            </a:r>
            <a:r>
              <a:rPr lang="lv-LV" sz="2100" dirty="0">
                <a:solidFill>
                  <a:srgbClr val="76B82A"/>
                </a:solidFill>
                <a:latin typeface="Arial"/>
                <a:cs typeface="Arial"/>
              </a:rPr>
              <a:t> </a:t>
            </a:r>
            <a:r>
              <a:rPr lang="lv-LV" sz="2100" dirty="0" err="1">
                <a:solidFill>
                  <a:srgbClr val="76B82A"/>
                </a:solidFill>
                <a:latin typeface="Arial"/>
                <a:cs typeface="Arial"/>
              </a:rPr>
              <a:t>Sapphire</a:t>
            </a:r>
            <a:r>
              <a:rPr lang="lv-LV" sz="2100" dirty="0">
                <a:solidFill>
                  <a:srgbClr val="76B82A"/>
                </a:solidFill>
                <a:latin typeface="Arial"/>
                <a:cs typeface="Arial"/>
              </a:rPr>
              <a:t>» [27]</a:t>
            </a:r>
            <a:endParaRPr lang="en-GB" sz="2100" dirty="0">
              <a:solidFill>
                <a:srgbClr val="76B82A"/>
              </a:solidFill>
              <a:latin typeface="Arial"/>
              <a:cs typeface="Arial"/>
            </a:endParaRPr>
          </a:p>
        </p:txBody>
      </p:sp>
      <p:pic>
        <p:nvPicPr>
          <p:cNvPr id="16" name="Picture 15"/>
          <p:cNvPicPr>
            <a:picLocks noChangeAspect="1"/>
          </p:cNvPicPr>
          <p:nvPr/>
        </p:nvPicPr>
        <p:blipFill rotWithShape="1">
          <a:blip r:embed="rId3"/>
          <a:srcRect l="40660" t="35745" r="18996" b="19498"/>
          <a:stretch/>
        </p:blipFill>
        <p:spPr>
          <a:xfrm>
            <a:off x="632869" y="3750506"/>
            <a:ext cx="2738535" cy="1708904"/>
          </a:xfrm>
          <a:prstGeom prst="rect">
            <a:avLst/>
          </a:prstGeom>
        </p:spPr>
      </p:pic>
      <p:cxnSp>
        <p:nvCxnSpPr>
          <p:cNvPr id="18" name="Curved Connector 17"/>
          <p:cNvCxnSpPr/>
          <p:nvPr/>
        </p:nvCxnSpPr>
        <p:spPr>
          <a:xfrm rot="10800000" flipV="1">
            <a:off x="2450592" y="3474992"/>
            <a:ext cx="4618046" cy="1262090"/>
          </a:xfrm>
          <a:prstGeom prst="curvedConnector3">
            <a:avLst/>
          </a:prstGeom>
          <a:ln w="139700">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7209784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4992"/>
            <a:ext cx="8229600" cy="772587"/>
          </a:xfrm>
        </p:spPr>
        <p:txBody>
          <a:bodyPr/>
          <a:lstStyle/>
          <a:p>
            <a:r>
              <a:rPr lang="lv-LV" dirty="0" err="1"/>
              <a:t>Ponds</a:t>
            </a:r>
            <a:r>
              <a:rPr lang="lv-LV" dirty="0"/>
              <a:t> (I)</a:t>
            </a:r>
            <a:endParaRPr lang="en-GB" dirty="0"/>
          </a:p>
        </p:txBody>
      </p:sp>
      <p:sp>
        <p:nvSpPr>
          <p:cNvPr id="3" name="Slide Number Placeholder 2"/>
          <p:cNvSpPr>
            <a:spLocks noGrp="1"/>
          </p:cNvSpPr>
          <p:nvPr>
            <p:ph type="sldNum" sz="quarter" idx="10"/>
          </p:nvPr>
        </p:nvSpPr>
        <p:spPr/>
        <p:txBody>
          <a:bodyPr/>
          <a:lstStyle/>
          <a:p>
            <a:r>
              <a:rPr lang="lv-LV"/>
              <a:t>Riga Technical University</a:t>
            </a:r>
            <a:endParaRPr lang="en-US" dirty="0"/>
          </a:p>
        </p:txBody>
      </p:sp>
      <p:sp>
        <p:nvSpPr>
          <p:cNvPr id="4" name="Content Placeholder 3"/>
          <p:cNvSpPr>
            <a:spLocks noGrp="1"/>
          </p:cNvSpPr>
          <p:nvPr>
            <p:ph idx="1"/>
          </p:nvPr>
        </p:nvSpPr>
        <p:spPr>
          <a:xfrm>
            <a:off x="457200" y="1804311"/>
            <a:ext cx="8229600" cy="2789129"/>
          </a:xfrm>
        </p:spPr>
        <p:txBody>
          <a:bodyPr>
            <a:normAutofit/>
          </a:bodyPr>
          <a:lstStyle/>
          <a:p>
            <a:r>
              <a:rPr lang="lv-LV" sz="2100" dirty="0" err="1">
                <a:solidFill>
                  <a:srgbClr val="76B82A"/>
                </a:solidFill>
              </a:rPr>
              <a:t>Ponds</a:t>
            </a:r>
            <a:r>
              <a:rPr lang="lv-LV" sz="2100" dirty="0">
                <a:solidFill>
                  <a:srgbClr val="76B82A"/>
                </a:solidFill>
              </a:rPr>
              <a:t> </a:t>
            </a:r>
            <a:r>
              <a:rPr lang="lv-LV" sz="2100" dirty="0" err="1">
                <a:solidFill>
                  <a:srgbClr val="76B82A"/>
                </a:solidFill>
              </a:rPr>
              <a:t>are</a:t>
            </a:r>
            <a:r>
              <a:rPr lang="lv-LV" sz="2100" dirty="0">
                <a:solidFill>
                  <a:srgbClr val="76B82A"/>
                </a:solidFill>
              </a:rPr>
              <a:t> </a:t>
            </a:r>
            <a:r>
              <a:rPr lang="lv-LV" sz="2100" dirty="0" err="1">
                <a:solidFill>
                  <a:srgbClr val="76B82A"/>
                </a:solidFill>
              </a:rPr>
              <a:t>static</a:t>
            </a:r>
            <a:r>
              <a:rPr lang="lv-LV" sz="2100" dirty="0">
                <a:solidFill>
                  <a:srgbClr val="76B82A"/>
                </a:solidFill>
              </a:rPr>
              <a:t>, </a:t>
            </a:r>
            <a:r>
              <a:rPr lang="lv-LV" sz="2100" dirty="0" err="1">
                <a:solidFill>
                  <a:srgbClr val="76B82A"/>
                </a:solidFill>
              </a:rPr>
              <a:t>human</a:t>
            </a:r>
            <a:r>
              <a:rPr lang="lv-LV" sz="2100" dirty="0">
                <a:solidFill>
                  <a:srgbClr val="76B82A"/>
                </a:solidFill>
              </a:rPr>
              <a:t> </a:t>
            </a:r>
            <a:r>
              <a:rPr lang="lv-LV" sz="2100" dirty="0" err="1">
                <a:solidFill>
                  <a:srgbClr val="76B82A"/>
                </a:solidFill>
              </a:rPr>
              <a:t>made</a:t>
            </a:r>
            <a:r>
              <a:rPr lang="lv-LV" sz="2100" dirty="0">
                <a:solidFill>
                  <a:srgbClr val="76B82A"/>
                </a:solidFill>
              </a:rPr>
              <a:t> </a:t>
            </a:r>
            <a:r>
              <a:rPr lang="lv-LV" sz="2100" dirty="0" err="1">
                <a:solidFill>
                  <a:srgbClr val="76B82A"/>
                </a:solidFill>
              </a:rPr>
              <a:t>water</a:t>
            </a:r>
            <a:r>
              <a:rPr lang="lv-LV" sz="2100" dirty="0">
                <a:solidFill>
                  <a:srgbClr val="76B82A"/>
                </a:solidFill>
              </a:rPr>
              <a:t> </a:t>
            </a:r>
            <a:r>
              <a:rPr lang="lv-LV" sz="2100" dirty="0" err="1">
                <a:solidFill>
                  <a:srgbClr val="76B82A"/>
                </a:solidFill>
              </a:rPr>
              <a:t>bodies</a:t>
            </a:r>
            <a:r>
              <a:rPr lang="lv-LV" sz="2100" dirty="0">
                <a:solidFill>
                  <a:srgbClr val="76B82A"/>
                </a:solidFill>
              </a:rPr>
              <a:t>, </a:t>
            </a:r>
            <a:r>
              <a:rPr lang="lv-LV" sz="2100" dirty="0" err="1">
                <a:solidFill>
                  <a:srgbClr val="76B82A"/>
                </a:solidFill>
              </a:rPr>
              <a:t>with</a:t>
            </a:r>
            <a:r>
              <a:rPr lang="lv-LV" sz="2100" dirty="0">
                <a:solidFill>
                  <a:srgbClr val="76B82A"/>
                </a:solidFill>
              </a:rPr>
              <a:t> no </a:t>
            </a:r>
            <a:r>
              <a:rPr lang="lv-LV" sz="2100" dirty="0" err="1">
                <a:solidFill>
                  <a:srgbClr val="76B82A"/>
                </a:solidFill>
              </a:rPr>
              <a:t>water</a:t>
            </a:r>
            <a:r>
              <a:rPr lang="lv-LV" sz="2100" dirty="0">
                <a:solidFill>
                  <a:srgbClr val="76B82A"/>
                </a:solidFill>
              </a:rPr>
              <a:t> </a:t>
            </a:r>
            <a:r>
              <a:rPr lang="lv-LV" sz="2100" dirty="0" err="1">
                <a:solidFill>
                  <a:srgbClr val="76B82A"/>
                </a:solidFill>
              </a:rPr>
              <a:t>exchange</a:t>
            </a:r>
            <a:r>
              <a:rPr lang="lv-LV" sz="2100" dirty="0">
                <a:solidFill>
                  <a:srgbClr val="76B82A"/>
                </a:solidFill>
              </a:rPr>
              <a:t> </a:t>
            </a:r>
            <a:r>
              <a:rPr lang="lv-LV" sz="2100" dirty="0" err="1">
                <a:solidFill>
                  <a:srgbClr val="76B82A"/>
                </a:solidFill>
              </a:rPr>
              <a:t>during</a:t>
            </a:r>
            <a:r>
              <a:rPr lang="lv-LV" sz="2100" dirty="0">
                <a:solidFill>
                  <a:srgbClr val="76B82A"/>
                </a:solidFill>
              </a:rPr>
              <a:t> </a:t>
            </a:r>
            <a:r>
              <a:rPr lang="lv-LV" sz="2100" dirty="0" err="1">
                <a:solidFill>
                  <a:srgbClr val="76B82A"/>
                </a:solidFill>
              </a:rPr>
              <a:t>the</a:t>
            </a:r>
            <a:r>
              <a:rPr lang="lv-LV" sz="2100" dirty="0">
                <a:solidFill>
                  <a:srgbClr val="76B82A"/>
                </a:solidFill>
              </a:rPr>
              <a:t> </a:t>
            </a:r>
            <a:r>
              <a:rPr lang="lv-LV" sz="2100" dirty="0" err="1">
                <a:solidFill>
                  <a:srgbClr val="76B82A"/>
                </a:solidFill>
              </a:rPr>
              <a:t>farming</a:t>
            </a:r>
            <a:r>
              <a:rPr lang="lv-LV" sz="2100" dirty="0">
                <a:solidFill>
                  <a:srgbClr val="76B82A"/>
                </a:solidFill>
              </a:rPr>
              <a:t> period</a:t>
            </a:r>
          </a:p>
          <a:p>
            <a:r>
              <a:rPr lang="lv-LV" sz="2100" dirty="0" err="1">
                <a:solidFill>
                  <a:srgbClr val="76B82A"/>
                </a:solidFill>
              </a:rPr>
              <a:t>Oldest</a:t>
            </a:r>
            <a:r>
              <a:rPr lang="lv-LV" sz="2100" dirty="0">
                <a:solidFill>
                  <a:srgbClr val="76B82A"/>
                </a:solidFill>
              </a:rPr>
              <a:t> </a:t>
            </a:r>
            <a:r>
              <a:rPr lang="lv-LV" sz="2100" dirty="0" err="1">
                <a:solidFill>
                  <a:srgbClr val="76B82A"/>
                </a:solidFill>
              </a:rPr>
              <a:t>aquaculture</a:t>
            </a:r>
            <a:r>
              <a:rPr lang="lv-LV" sz="2100" dirty="0">
                <a:solidFill>
                  <a:srgbClr val="76B82A"/>
                </a:solidFill>
              </a:rPr>
              <a:t> </a:t>
            </a:r>
            <a:r>
              <a:rPr lang="lv-LV" sz="2100" dirty="0" err="1">
                <a:solidFill>
                  <a:srgbClr val="76B82A"/>
                </a:solidFill>
              </a:rPr>
              <a:t>type</a:t>
            </a:r>
            <a:r>
              <a:rPr lang="lv-LV" sz="2100" dirty="0">
                <a:solidFill>
                  <a:srgbClr val="76B82A"/>
                </a:solidFill>
              </a:rPr>
              <a:t>, </a:t>
            </a:r>
            <a:r>
              <a:rPr lang="lv-LV" sz="2100" dirty="0" err="1">
                <a:solidFill>
                  <a:srgbClr val="76B82A"/>
                </a:solidFill>
              </a:rPr>
              <a:t>because</a:t>
            </a:r>
            <a:r>
              <a:rPr lang="lv-LV" sz="2100" dirty="0">
                <a:solidFill>
                  <a:srgbClr val="76B82A"/>
                </a:solidFill>
              </a:rPr>
              <a:t> </a:t>
            </a:r>
            <a:r>
              <a:rPr lang="lv-LV" sz="2100" dirty="0" err="1">
                <a:solidFill>
                  <a:srgbClr val="76B82A"/>
                </a:solidFill>
              </a:rPr>
              <a:t>of</a:t>
            </a:r>
            <a:r>
              <a:rPr lang="lv-LV" sz="2100" dirty="0">
                <a:solidFill>
                  <a:srgbClr val="76B82A"/>
                </a:solidFill>
              </a:rPr>
              <a:t> </a:t>
            </a:r>
            <a:r>
              <a:rPr lang="lv-LV" sz="2100" dirty="0" err="1">
                <a:solidFill>
                  <a:srgbClr val="76B82A"/>
                </a:solidFill>
              </a:rPr>
              <a:t>its</a:t>
            </a:r>
            <a:r>
              <a:rPr lang="lv-LV" sz="2100" dirty="0">
                <a:solidFill>
                  <a:srgbClr val="76B82A"/>
                </a:solidFill>
              </a:rPr>
              <a:t> </a:t>
            </a:r>
            <a:r>
              <a:rPr lang="lv-LV" sz="2100" dirty="0" err="1">
                <a:solidFill>
                  <a:srgbClr val="76B82A"/>
                </a:solidFill>
              </a:rPr>
              <a:t>simplicity</a:t>
            </a:r>
            <a:r>
              <a:rPr lang="lv-LV" sz="2100" dirty="0">
                <a:solidFill>
                  <a:srgbClr val="76B82A"/>
                </a:solidFill>
              </a:rPr>
              <a:t>, </a:t>
            </a:r>
            <a:r>
              <a:rPr lang="lv-LV" sz="2100" dirty="0" err="1">
                <a:solidFill>
                  <a:srgbClr val="76B82A"/>
                </a:solidFill>
              </a:rPr>
              <a:t>consisting</a:t>
            </a:r>
            <a:r>
              <a:rPr lang="lv-LV" sz="2100" dirty="0">
                <a:solidFill>
                  <a:srgbClr val="76B82A"/>
                </a:solidFill>
              </a:rPr>
              <a:t> </a:t>
            </a:r>
            <a:r>
              <a:rPr lang="lv-LV" sz="2100" dirty="0" err="1">
                <a:solidFill>
                  <a:srgbClr val="76B82A"/>
                </a:solidFill>
              </a:rPr>
              <a:t>only</a:t>
            </a:r>
            <a:r>
              <a:rPr lang="lv-LV" sz="2100" dirty="0">
                <a:solidFill>
                  <a:srgbClr val="76B82A"/>
                </a:solidFill>
              </a:rPr>
              <a:t> </a:t>
            </a:r>
            <a:r>
              <a:rPr lang="lv-LV" sz="2100" dirty="0" err="1">
                <a:solidFill>
                  <a:srgbClr val="76B82A"/>
                </a:solidFill>
              </a:rPr>
              <a:t>from</a:t>
            </a:r>
            <a:r>
              <a:rPr lang="lv-LV" sz="2100" dirty="0">
                <a:solidFill>
                  <a:srgbClr val="76B82A"/>
                </a:solidFill>
              </a:rPr>
              <a:t> </a:t>
            </a:r>
            <a:r>
              <a:rPr lang="lv-LV" sz="2100" dirty="0" err="1">
                <a:solidFill>
                  <a:srgbClr val="76B82A"/>
                </a:solidFill>
              </a:rPr>
              <a:t>few</a:t>
            </a:r>
            <a:r>
              <a:rPr lang="lv-LV" sz="2100" dirty="0">
                <a:solidFill>
                  <a:srgbClr val="76B82A"/>
                </a:solidFill>
              </a:rPr>
              <a:t> </a:t>
            </a:r>
            <a:r>
              <a:rPr lang="lv-LV" sz="2100" dirty="0" err="1">
                <a:solidFill>
                  <a:srgbClr val="76B82A"/>
                </a:solidFill>
              </a:rPr>
              <a:t>components</a:t>
            </a:r>
            <a:r>
              <a:rPr lang="lv-LV" sz="2100" dirty="0">
                <a:solidFill>
                  <a:srgbClr val="76B82A"/>
                </a:solidFill>
              </a:rPr>
              <a:t> </a:t>
            </a:r>
            <a:r>
              <a:rPr lang="lv-LV" sz="2100" dirty="0" err="1">
                <a:solidFill>
                  <a:srgbClr val="76B82A"/>
                </a:solidFill>
              </a:rPr>
              <a:t>such</a:t>
            </a:r>
            <a:r>
              <a:rPr lang="lv-LV" sz="2100" dirty="0">
                <a:solidFill>
                  <a:srgbClr val="76B82A"/>
                </a:solidFill>
              </a:rPr>
              <a:t> </a:t>
            </a:r>
            <a:r>
              <a:rPr lang="lv-LV" sz="2100" dirty="0" err="1">
                <a:solidFill>
                  <a:srgbClr val="76B82A"/>
                </a:solidFill>
              </a:rPr>
              <a:t>as</a:t>
            </a:r>
            <a:r>
              <a:rPr lang="lv-LV" sz="2100" dirty="0">
                <a:solidFill>
                  <a:srgbClr val="76B82A"/>
                </a:solidFill>
              </a:rPr>
              <a:t> p</a:t>
            </a:r>
            <a:r>
              <a:rPr lang="en-US" sz="2100" dirty="0" err="1">
                <a:solidFill>
                  <a:srgbClr val="76B82A"/>
                </a:solidFill>
              </a:rPr>
              <a:t>ond</a:t>
            </a:r>
            <a:r>
              <a:rPr lang="en-US" sz="2100" dirty="0">
                <a:solidFill>
                  <a:srgbClr val="76B82A"/>
                </a:solidFill>
              </a:rPr>
              <a:t> walls</a:t>
            </a:r>
            <a:r>
              <a:rPr lang="lv-LV" sz="2100" dirty="0">
                <a:solidFill>
                  <a:srgbClr val="76B82A"/>
                </a:solidFill>
              </a:rPr>
              <a:t>, </a:t>
            </a:r>
            <a:r>
              <a:rPr lang="lv-LV" sz="2100" dirty="0" err="1">
                <a:solidFill>
                  <a:srgbClr val="76B82A"/>
                </a:solidFill>
              </a:rPr>
              <a:t>and</a:t>
            </a:r>
            <a:r>
              <a:rPr lang="lv-LV" sz="2100" dirty="0">
                <a:solidFill>
                  <a:srgbClr val="76B82A"/>
                </a:solidFill>
              </a:rPr>
              <a:t> </a:t>
            </a:r>
            <a:r>
              <a:rPr lang="en-US" sz="2100" dirty="0">
                <a:solidFill>
                  <a:srgbClr val="76B82A"/>
                </a:solidFill>
              </a:rPr>
              <a:t>pipes </a:t>
            </a:r>
            <a:r>
              <a:rPr lang="lv-LV" sz="2100" dirty="0">
                <a:solidFill>
                  <a:srgbClr val="76B82A"/>
                </a:solidFill>
              </a:rPr>
              <a:t>(</a:t>
            </a:r>
            <a:r>
              <a:rPr lang="en-US" sz="2100" dirty="0">
                <a:solidFill>
                  <a:srgbClr val="76B82A"/>
                </a:solidFill>
              </a:rPr>
              <a:t>or channels</a:t>
            </a:r>
            <a:r>
              <a:rPr lang="lv-LV" sz="2100" dirty="0">
                <a:solidFill>
                  <a:srgbClr val="76B82A"/>
                </a:solidFill>
              </a:rPr>
              <a:t>), </a:t>
            </a:r>
            <a:r>
              <a:rPr lang="lv-LV" sz="2100" dirty="0" err="1">
                <a:solidFill>
                  <a:srgbClr val="76B82A"/>
                </a:solidFill>
              </a:rPr>
              <a:t>aerotor</a:t>
            </a:r>
            <a:r>
              <a:rPr lang="lv-LV" sz="2100" dirty="0">
                <a:solidFill>
                  <a:srgbClr val="76B82A"/>
                </a:solidFill>
              </a:rPr>
              <a:t> </a:t>
            </a:r>
            <a:r>
              <a:rPr lang="lv-LV" sz="2100" dirty="0" err="1">
                <a:solidFill>
                  <a:srgbClr val="76B82A"/>
                </a:solidFill>
              </a:rPr>
              <a:t>for</a:t>
            </a:r>
            <a:r>
              <a:rPr lang="lv-LV" sz="2100" dirty="0">
                <a:solidFill>
                  <a:srgbClr val="76B82A"/>
                </a:solidFill>
              </a:rPr>
              <a:t> </a:t>
            </a:r>
            <a:r>
              <a:rPr lang="lv-LV" sz="2100" dirty="0" err="1">
                <a:solidFill>
                  <a:srgbClr val="76B82A"/>
                </a:solidFill>
              </a:rPr>
              <a:t>oxygen</a:t>
            </a:r>
            <a:r>
              <a:rPr lang="lv-LV" sz="2100" dirty="0">
                <a:solidFill>
                  <a:srgbClr val="76B82A"/>
                </a:solidFill>
              </a:rPr>
              <a:t> </a:t>
            </a:r>
            <a:r>
              <a:rPr lang="lv-LV" sz="2100" dirty="0" err="1">
                <a:solidFill>
                  <a:srgbClr val="76B82A"/>
                </a:solidFill>
              </a:rPr>
              <a:t>increase</a:t>
            </a:r>
            <a:r>
              <a:rPr lang="lv-LV" sz="2100" dirty="0">
                <a:solidFill>
                  <a:srgbClr val="76B82A"/>
                </a:solidFill>
              </a:rPr>
              <a:t> [26]</a:t>
            </a:r>
          </a:p>
          <a:p>
            <a:r>
              <a:rPr lang="lv-LV" sz="2100" dirty="0" err="1">
                <a:solidFill>
                  <a:srgbClr val="76B82A"/>
                </a:solidFill>
              </a:rPr>
              <a:t>Mostly</a:t>
            </a:r>
            <a:r>
              <a:rPr lang="lv-LV" sz="2100" dirty="0">
                <a:solidFill>
                  <a:srgbClr val="76B82A"/>
                </a:solidFill>
              </a:rPr>
              <a:t> </a:t>
            </a:r>
            <a:r>
              <a:rPr lang="lv-LV" sz="2100" dirty="0" err="1">
                <a:solidFill>
                  <a:srgbClr val="76B82A"/>
                </a:solidFill>
              </a:rPr>
              <a:t>freshwater</a:t>
            </a:r>
            <a:r>
              <a:rPr lang="lv-LV" sz="2100" dirty="0">
                <a:solidFill>
                  <a:srgbClr val="76B82A"/>
                </a:solidFill>
              </a:rPr>
              <a:t> </a:t>
            </a:r>
            <a:r>
              <a:rPr lang="lv-LV" sz="2100" dirty="0" err="1">
                <a:solidFill>
                  <a:srgbClr val="76B82A"/>
                </a:solidFill>
              </a:rPr>
              <a:t>fish</a:t>
            </a:r>
            <a:r>
              <a:rPr lang="lv-LV" sz="2100" dirty="0">
                <a:solidFill>
                  <a:srgbClr val="76B82A"/>
                </a:solidFill>
              </a:rPr>
              <a:t> </a:t>
            </a:r>
            <a:r>
              <a:rPr lang="lv-LV" sz="2100" dirty="0" err="1">
                <a:solidFill>
                  <a:srgbClr val="76B82A"/>
                </a:solidFill>
              </a:rPr>
              <a:t>and</a:t>
            </a:r>
            <a:r>
              <a:rPr lang="lv-LV" sz="2100" dirty="0">
                <a:solidFill>
                  <a:srgbClr val="76B82A"/>
                </a:solidFill>
              </a:rPr>
              <a:t> </a:t>
            </a:r>
            <a:r>
              <a:rPr lang="lv-LV" sz="2100" dirty="0" err="1">
                <a:solidFill>
                  <a:srgbClr val="76B82A"/>
                </a:solidFill>
              </a:rPr>
              <a:t>crustaceans</a:t>
            </a:r>
            <a:r>
              <a:rPr lang="lv-LV" sz="2100" dirty="0">
                <a:solidFill>
                  <a:srgbClr val="76B82A"/>
                </a:solidFill>
              </a:rPr>
              <a:t> </a:t>
            </a:r>
            <a:r>
              <a:rPr lang="lv-LV" sz="2100" dirty="0" err="1">
                <a:solidFill>
                  <a:srgbClr val="76B82A"/>
                </a:solidFill>
              </a:rPr>
              <a:t>are</a:t>
            </a:r>
            <a:r>
              <a:rPr lang="lv-LV" sz="2100" dirty="0">
                <a:solidFill>
                  <a:srgbClr val="76B82A"/>
                </a:solidFill>
              </a:rPr>
              <a:t> </a:t>
            </a:r>
            <a:r>
              <a:rPr lang="lv-LV" sz="2100" dirty="0" err="1">
                <a:solidFill>
                  <a:srgbClr val="76B82A"/>
                </a:solidFill>
              </a:rPr>
              <a:t>grown</a:t>
            </a:r>
            <a:r>
              <a:rPr lang="lv-LV" sz="2100" dirty="0">
                <a:solidFill>
                  <a:srgbClr val="76B82A"/>
                </a:solidFill>
              </a:rPr>
              <a:t> </a:t>
            </a:r>
            <a:r>
              <a:rPr lang="lv-LV" sz="2100" dirty="0" err="1">
                <a:solidFill>
                  <a:srgbClr val="76B82A"/>
                </a:solidFill>
              </a:rPr>
              <a:t>with</a:t>
            </a:r>
            <a:r>
              <a:rPr lang="lv-LV" sz="2100" dirty="0">
                <a:solidFill>
                  <a:srgbClr val="76B82A"/>
                </a:solidFill>
              </a:rPr>
              <a:t> </a:t>
            </a:r>
            <a:r>
              <a:rPr lang="lv-LV" sz="2100" dirty="0" err="1">
                <a:solidFill>
                  <a:srgbClr val="76B82A"/>
                </a:solidFill>
              </a:rPr>
              <a:t>low</a:t>
            </a:r>
            <a:r>
              <a:rPr lang="lv-LV" sz="2100" dirty="0">
                <a:solidFill>
                  <a:srgbClr val="76B82A"/>
                </a:solidFill>
              </a:rPr>
              <a:t> </a:t>
            </a:r>
            <a:r>
              <a:rPr lang="lv-LV" sz="2100" dirty="0" err="1">
                <a:solidFill>
                  <a:srgbClr val="76B82A"/>
                </a:solidFill>
              </a:rPr>
              <a:t>stock</a:t>
            </a:r>
            <a:r>
              <a:rPr lang="lv-LV" sz="2100" dirty="0">
                <a:solidFill>
                  <a:srgbClr val="76B82A"/>
                </a:solidFill>
              </a:rPr>
              <a:t> </a:t>
            </a:r>
            <a:r>
              <a:rPr lang="lv-LV" sz="2100" dirty="0" err="1">
                <a:solidFill>
                  <a:srgbClr val="76B82A"/>
                </a:solidFill>
              </a:rPr>
              <a:t>density</a:t>
            </a:r>
            <a:r>
              <a:rPr lang="lv-LV" sz="2100" dirty="0">
                <a:solidFill>
                  <a:srgbClr val="76B82A"/>
                </a:solidFill>
              </a:rPr>
              <a:t> </a:t>
            </a:r>
            <a:r>
              <a:rPr lang="lv-LV" sz="2100" dirty="0" err="1">
                <a:solidFill>
                  <a:srgbClr val="76B82A"/>
                </a:solidFill>
              </a:rPr>
              <a:t>level</a:t>
            </a:r>
            <a:endParaRPr lang="lv-LV" sz="2100" dirty="0">
              <a:solidFill>
                <a:srgbClr val="76B82A"/>
              </a:solidFill>
            </a:endParaRPr>
          </a:p>
          <a:p>
            <a:r>
              <a:rPr lang="lv-LV" sz="2100" dirty="0" err="1">
                <a:solidFill>
                  <a:srgbClr val="76B82A"/>
                </a:solidFill>
              </a:rPr>
              <a:t>Important</a:t>
            </a:r>
            <a:r>
              <a:rPr lang="lv-LV" sz="2100" dirty="0">
                <a:solidFill>
                  <a:srgbClr val="76B82A"/>
                </a:solidFill>
              </a:rPr>
              <a:t> </a:t>
            </a:r>
            <a:r>
              <a:rPr lang="lv-LV" sz="2100" dirty="0" err="1">
                <a:solidFill>
                  <a:srgbClr val="76B82A"/>
                </a:solidFill>
              </a:rPr>
              <a:t>factors</a:t>
            </a:r>
            <a:r>
              <a:rPr lang="lv-LV" sz="2100" dirty="0">
                <a:solidFill>
                  <a:srgbClr val="76B82A"/>
                </a:solidFill>
              </a:rPr>
              <a:t>: </a:t>
            </a:r>
            <a:r>
              <a:rPr lang="lv-LV" sz="2100" dirty="0" err="1">
                <a:solidFill>
                  <a:srgbClr val="76B82A"/>
                </a:solidFill>
              </a:rPr>
              <a:t>quality</a:t>
            </a:r>
            <a:r>
              <a:rPr lang="lv-LV" sz="2100" dirty="0">
                <a:solidFill>
                  <a:srgbClr val="76B82A"/>
                </a:solidFill>
              </a:rPr>
              <a:t> </a:t>
            </a:r>
            <a:r>
              <a:rPr lang="lv-LV" sz="2100" dirty="0" err="1">
                <a:solidFill>
                  <a:srgbClr val="76B82A"/>
                </a:solidFill>
              </a:rPr>
              <a:t>of</a:t>
            </a:r>
            <a:r>
              <a:rPr lang="lv-LV" sz="2100" dirty="0">
                <a:solidFill>
                  <a:srgbClr val="76B82A"/>
                </a:solidFill>
              </a:rPr>
              <a:t> </a:t>
            </a:r>
            <a:r>
              <a:rPr lang="lv-LV" sz="2100" dirty="0" err="1">
                <a:solidFill>
                  <a:srgbClr val="76B82A"/>
                </a:solidFill>
              </a:rPr>
              <a:t>soil</a:t>
            </a:r>
            <a:r>
              <a:rPr lang="lv-LV" sz="2100" dirty="0">
                <a:solidFill>
                  <a:srgbClr val="76B82A"/>
                </a:solidFill>
              </a:rPr>
              <a:t>, </a:t>
            </a:r>
            <a:r>
              <a:rPr lang="lv-LV" sz="2100" dirty="0" err="1">
                <a:solidFill>
                  <a:srgbClr val="76B82A"/>
                </a:solidFill>
              </a:rPr>
              <a:t>shape</a:t>
            </a:r>
            <a:r>
              <a:rPr lang="lv-LV" sz="2100" dirty="0">
                <a:solidFill>
                  <a:srgbClr val="76B82A"/>
                </a:solidFill>
              </a:rPr>
              <a:t>, </a:t>
            </a:r>
            <a:r>
              <a:rPr lang="lv-LV" sz="2100" dirty="0" err="1">
                <a:solidFill>
                  <a:srgbClr val="76B82A"/>
                </a:solidFill>
              </a:rPr>
              <a:t>floor</a:t>
            </a:r>
            <a:endParaRPr lang="lv-LV" sz="2100" dirty="0">
              <a:solidFill>
                <a:srgbClr val="76B82A"/>
              </a:solidFill>
            </a:endParaRPr>
          </a:p>
          <a:p>
            <a:pPr marL="0" indent="0">
              <a:buNone/>
            </a:pPr>
            <a:endParaRPr lang="lv-LV" sz="2100" dirty="0">
              <a:solidFill>
                <a:srgbClr val="76B82A"/>
              </a:solidFill>
            </a:endParaRPr>
          </a:p>
        </p:txBody>
      </p:sp>
    </p:spTree>
    <p:extLst>
      <p:ext uri="{BB962C8B-B14F-4D97-AF65-F5344CB8AC3E}">
        <p14:creationId xmlns:p14="http://schemas.microsoft.com/office/powerpoint/2010/main" val="3275783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5DAB8-5B3A-4FF5-A72D-49411809C7A0}"/>
              </a:ext>
            </a:extLst>
          </p:cNvPr>
          <p:cNvSpPr>
            <a:spLocks noGrp="1"/>
          </p:cNvSpPr>
          <p:nvPr>
            <p:ph type="title"/>
          </p:nvPr>
        </p:nvSpPr>
        <p:spPr/>
        <p:txBody>
          <a:bodyPr/>
          <a:lstStyle/>
          <a:p>
            <a:r>
              <a:rPr lang="en-GB" dirty="0"/>
              <a:t>Keywords</a:t>
            </a:r>
            <a:endParaRPr lang="en-GB" dirty="0">
              <a:solidFill>
                <a:srgbClr val="FF0000"/>
              </a:solidFill>
            </a:endParaRPr>
          </a:p>
        </p:txBody>
      </p:sp>
      <p:sp>
        <p:nvSpPr>
          <p:cNvPr id="3" name="Content Placeholder 2">
            <a:extLst>
              <a:ext uri="{FF2B5EF4-FFF2-40B4-BE49-F238E27FC236}">
                <a16:creationId xmlns:a16="http://schemas.microsoft.com/office/drawing/2014/main" id="{A040FAD3-8FE1-4AC1-8C8F-3B62130F7FD6}"/>
              </a:ext>
            </a:extLst>
          </p:cNvPr>
          <p:cNvSpPr>
            <a:spLocks noGrp="1"/>
          </p:cNvSpPr>
          <p:nvPr>
            <p:ph idx="1"/>
          </p:nvPr>
        </p:nvSpPr>
        <p:spPr>
          <a:xfrm>
            <a:off x="375556" y="1690689"/>
            <a:ext cx="8392886" cy="4351338"/>
          </a:xfrm>
        </p:spPr>
        <p:txBody>
          <a:bodyPr/>
          <a:lstStyle/>
          <a:p>
            <a:r>
              <a:rPr lang="lv-LV" b="1" dirty="0"/>
              <a:t>Sustainability</a:t>
            </a:r>
            <a:r>
              <a:rPr lang="lv-LV" dirty="0"/>
              <a:t> – «</a:t>
            </a:r>
            <a:r>
              <a:rPr lang="en-US" dirty="0"/>
              <a:t>meeting the needs of the present without compromising the ability of future generations to meet their own needs</a:t>
            </a:r>
            <a:r>
              <a:rPr lang="lv-LV" dirty="0"/>
              <a:t>» [1]</a:t>
            </a:r>
          </a:p>
          <a:p>
            <a:r>
              <a:rPr lang="lv-LV" b="1" dirty="0" err="1"/>
              <a:t>Primary</a:t>
            </a:r>
            <a:r>
              <a:rPr lang="lv-LV" b="1" dirty="0"/>
              <a:t> </a:t>
            </a:r>
            <a:r>
              <a:rPr lang="lv-LV" b="1" dirty="0" err="1"/>
              <a:t>bioresources</a:t>
            </a:r>
            <a:r>
              <a:rPr lang="lv-LV" b="1" dirty="0"/>
              <a:t> </a:t>
            </a:r>
            <a:r>
              <a:rPr lang="lv-LV" dirty="0"/>
              <a:t>– «</a:t>
            </a:r>
            <a:r>
              <a:rPr lang="en-US" dirty="0"/>
              <a:t>generated for a specific application-oriented purpose in forestry, </a:t>
            </a:r>
            <a:r>
              <a:rPr lang="en-US" dirty="0" err="1"/>
              <a:t>agri</a:t>
            </a:r>
            <a:r>
              <a:rPr lang="lv-LV" dirty="0" err="1"/>
              <a:t>culture</a:t>
            </a:r>
            <a:r>
              <a:rPr lang="lv-LV" dirty="0"/>
              <a:t> </a:t>
            </a:r>
            <a:r>
              <a:rPr lang="lv-LV" dirty="0" err="1"/>
              <a:t>and</a:t>
            </a:r>
            <a:r>
              <a:rPr lang="en-US" dirty="0"/>
              <a:t> aquaculture to enable the production of food, substantial products, or eventually energy</a:t>
            </a:r>
            <a:r>
              <a:rPr lang="lv-LV" dirty="0"/>
              <a:t>» [2]</a:t>
            </a:r>
          </a:p>
          <a:p>
            <a:r>
              <a:rPr lang="lv-LV" b="1" dirty="0" err="1"/>
              <a:t>Aquaculture</a:t>
            </a:r>
            <a:r>
              <a:rPr lang="lv-LV" dirty="0"/>
              <a:t> – «</a:t>
            </a:r>
            <a:r>
              <a:rPr lang="en-US" dirty="0"/>
              <a:t>the farming of aquatic organisms including fish, </a:t>
            </a:r>
            <a:r>
              <a:rPr lang="en-US" dirty="0" err="1"/>
              <a:t>molluscs</a:t>
            </a:r>
            <a:r>
              <a:rPr lang="en-US" dirty="0"/>
              <a:t>, crustaceans and aquatic plants</a:t>
            </a:r>
            <a:r>
              <a:rPr lang="lv-LV" dirty="0"/>
              <a:t>» [3]</a:t>
            </a:r>
          </a:p>
          <a:p>
            <a:endParaRPr lang="en-GB" dirty="0"/>
          </a:p>
          <a:p>
            <a:endParaRPr lang="en-GB" dirty="0"/>
          </a:p>
        </p:txBody>
      </p:sp>
      <p:sp>
        <p:nvSpPr>
          <p:cNvPr id="4" name="Slide Number Placeholder 3">
            <a:extLst>
              <a:ext uri="{FF2B5EF4-FFF2-40B4-BE49-F238E27FC236}">
                <a16:creationId xmlns:a16="http://schemas.microsoft.com/office/drawing/2014/main" id="{9B949187-FBC9-4372-A7CA-72D4A01C76FC}"/>
              </a:ext>
            </a:extLst>
          </p:cNvPr>
          <p:cNvSpPr>
            <a:spLocks noGrp="1"/>
          </p:cNvSpPr>
          <p:nvPr>
            <p:ph type="sldNum" sz="quarter" idx="12"/>
          </p:nvPr>
        </p:nvSpPr>
        <p:spPr/>
        <p:txBody>
          <a:bodyPr/>
          <a:lstStyle/>
          <a:p>
            <a:fld id="{F5D31388-1EA4-4B74-8FFA-0D39003D9700}" type="slidenum">
              <a:rPr lang="it-IT" smtClean="0"/>
              <a:pPr/>
              <a:t>4</a:t>
            </a:fld>
            <a:endParaRPr lang="it-IT"/>
          </a:p>
        </p:txBody>
      </p:sp>
    </p:spTree>
    <p:extLst>
      <p:ext uri="{BB962C8B-B14F-4D97-AF65-F5344CB8AC3E}">
        <p14:creationId xmlns:p14="http://schemas.microsoft.com/office/powerpoint/2010/main" val="40445073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047" y="985794"/>
            <a:ext cx="8229600" cy="772587"/>
          </a:xfrm>
        </p:spPr>
        <p:txBody>
          <a:bodyPr/>
          <a:lstStyle/>
          <a:p>
            <a:r>
              <a:rPr lang="lv-LV" dirty="0" err="1"/>
              <a:t>Ponds</a:t>
            </a:r>
            <a:r>
              <a:rPr lang="lv-LV" dirty="0"/>
              <a:t> (II)</a:t>
            </a:r>
            <a:endParaRPr lang="en-GB" dirty="0"/>
          </a:p>
        </p:txBody>
      </p:sp>
      <p:sp>
        <p:nvSpPr>
          <p:cNvPr id="3" name="Slide Number Placeholder 2"/>
          <p:cNvSpPr>
            <a:spLocks noGrp="1"/>
          </p:cNvSpPr>
          <p:nvPr>
            <p:ph type="sldNum" sz="quarter" idx="10"/>
          </p:nvPr>
        </p:nvSpPr>
        <p:spPr/>
        <p:txBody>
          <a:bodyPr/>
          <a:lstStyle/>
          <a:p>
            <a:r>
              <a:rPr lang="lv-LV"/>
              <a:t>Riga Technical University</a:t>
            </a:r>
            <a:endParaRPr lang="en-US" dirty="0"/>
          </a:p>
        </p:txBody>
      </p:sp>
      <p:pic>
        <p:nvPicPr>
          <p:cNvPr id="10" name="Content Placeholder 9"/>
          <p:cNvPicPr>
            <a:picLocks noGrp="1" noChangeAspect="1"/>
          </p:cNvPicPr>
          <p:nvPr>
            <p:ph idx="1"/>
          </p:nvPr>
        </p:nvPicPr>
        <p:blipFill>
          <a:blip r:embed="rId2"/>
          <a:stretch>
            <a:fillRect/>
          </a:stretch>
        </p:blipFill>
        <p:spPr>
          <a:xfrm>
            <a:off x="4882755" y="3480660"/>
            <a:ext cx="3640758" cy="2049839"/>
          </a:xfrm>
          <a:prstGeom prst="rect">
            <a:avLst/>
          </a:prstGeom>
        </p:spPr>
      </p:pic>
      <p:sp>
        <p:nvSpPr>
          <p:cNvPr id="11" name="Rectangle 10"/>
          <p:cNvSpPr/>
          <p:nvPr/>
        </p:nvSpPr>
        <p:spPr>
          <a:xfrm>
            <a:off x="4634630" y="5580608"/>
            <a:ext cx="4133812" cy="383182"/>
          </a:xfrm>
          <a:prstGeom prst="rect">
            <a:avLst/>
          </a:prstGeom>
        </p:spPr>
        <p:txBody>
          <a:bodyPr vert="horz" lIns="91440" tIns="45720" rIns="91440" bIns="45720" rtlCol="0">
            <a:normAutofit/>
          </a:bodyPr>
          <a:lstStyle/>
          <a:p>
            <a:pPr algn="ctr" defTabSz="685800">
              <a:lnSpc>
                <a:spcPct val="90000"/>
              </a:lnSpc>
              <a:spcBef>
                <a:spcPts val="750"/>
              </a:spcBef>
            </a:pPr>
            <a:r>
              <a:rPr lang="lv-LV" sz="2100" dirty="0" err="1">
                <a:solidFill>
                  <a:srgbClr val="76B82A"/>
                </a:solidFill>
              </a:rPr>
              <a:t>Ponds</a:t>
            </a:r>
            <a:r>
              <a:rPr lang="lv-LV" sz="2100" dirty="0">
                <a:solidFill>
                  <a:srgbClr val="76B82A"/>
                </a:solidFill>
              </a:rPr>
              <a:t> [28]</a:t>
            </a:r>
            <a:endParaRPr lang="en-GB" sz="2100" dirty="0">
              <a:solidFill>
                <a:srgbClr val="76B82A"/>
              </a:solidFill>
            </a:endParaRPr>
          </a:p>
        </p:txBody>
      </p:sp>
      <p:pic>
        <p:nvPicPr>
          <p:cNvPr id="4" name="Picture 3"/>
          <p:cNvPicPr>
            <a:picLocks noChangeAspect="1"/>
          </p:cNvPicPr>
          <p:nvPr/>
        </p:nvPicPr>
        <p:blipFill rotWithShape="1">
          <a:blip r:embed="rId3"/>
          <a:srcRect l="26646" t="52703" r="50518" b="24373"/>
          <a:stretch/>
        </p:blipFill>
        <p:spPr>
          <a:xfrm>
            <a:off x="4893127" y="1251751"/>
            <a:ext cx="3630386" cy="2049839"/>
          </a:xfrm>
          <a:prstGeom prst="rect">
            <a:avLst/>
          </a:prstGeom>
        </p:spPr>
      </p:pic>
      <p:sp>
        <p:nvSpPr>
          <p:cNvPr id="8" name="Content Placeholder 3"/>
          <p:cNvSpPr txBox="1">
            <a:spLocks/>
          </p:cNvSpPr>
          <p:nvPr/>
        </p:nvSpPr>
        <p:spPr>
          <a:xfrm>
            <a:off x="343410" y="1876142"/>
            <a:ext cx="4140437" cy="2789129"/>
          </a:xfrm>
          <a:prstGeom prst="rect">
            <a:avLst/>
          </a:prstGeom>
        </p:spPr>
        <p:txBody>
          <a:bodyPr vert="horz" lIns="91440" tIns="45720" rIns="91440" bIns="45720" rtlCol="0">
            <a:normAutofit/>
          </a:bodyPr>
          <a:lstStyle>
            <a:lvl1pPr marL="257179" indent="-257179" algn="l" defTabSz="685800" rtl="0" eaLnBrk="1" latinLnBrk="0" hangingPunct="1">
              <a:lnSpc>
                <a:spcPct val="90000"/>
              </a:lnSpc>
              <a:spcBef>
                <a:spcPts val="750"/>
              </a:spcBef>
              <a:buFont typeface="Wingdings" charset="2"/>
              <a:buChar char="§"/>
              <a:defRPr sz="15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350" kern="1200">
                <a:solidFill>
                  <a:schemeClr val="accent1"/>
                </a:solidFill>
                <a:latin typeface="+mn-lt"/>
                <a:ea typeface="+mn-ea"/>
                <a:cs typeface="+mn-cs"/>
              </a:defRPr>
            </a:lvl2pPr>
            <a:lvl3pPr marL="857261" indent="-171452" algn="l" defTabSz="685800" rtl="0" eaLnBrk="1" latinLnBrk="0" hangingPunct="1">
              <a:lnSpc>
                <a:spcPct val="90000"/>
              </a:lnSpc>
              <a:spcBef>
                <a:spcPts val="375"/>
              </a:spcBef>
              <a:buSzPct val="75000"/>
              <a:buFont typeface="Wingdings" charset="2"/>
              <a:buChar char="§"/>
              <a:defRPr sz="1050" kern="1200">
                <a:solidFill>
                  <a:schemeClr val="accent1"/>
                </a:solidFill>
                <a:latin typeface="+mn-lt"/>
                <a:ea typeface="+mn-ea"/>
                <a:cs typeface="+mn-cs"/>
              </a:defRPr>
            </a:lvl3pPr>
            <a:lvl4pPr marL="1200150" indent="-171450" algn="l" defTabSz="685800" rtl="0" eaLnBrk="1" latinLnBrk="0" hangingPunct="1">
              <a:lnSpc>
                <a:spcPct val="90000"/>
              </a:lnSpc>
              <a:spcBef>
                <a:spcPts val="375"/>
              </a:spcBef>
              <a:buSzPct val="75000"/>
              <a:buFont typeface="Arial" panose="020B0604020202020204" pitchFamily="34" charset="0"/>
              <a:buChar char="•"/>
              <a:defRPr sz="1050" kern="1200">
                <a:solidFill>
                  <a:schemeClr val="accent1"/>
                </a:solidFill>
                <a:latin typeface="+mn-lt"/>
                <a:ea typeface="+mn-ea"/>
                <a:cs typeface="+mn-cs"/>
              </a:defRPr>
            </a:lvl4pPr>
            <a:lvl5pPr marL="1585932" indent="-214315" algn="l" defTabSz="685800" rtl="0" eaLnBrk="1" latinLnBrk="0" hangingPunct="1">
              <a:lnSpc>
                <a:spcPct val="90000"/>
              </a:lnSpc>
              <a:spcBef>
                <a:spcPts val="375"/>
              </a:spcBef>
              <a:buSzPct val="50000"/>
              <a:buFont typeface="Wingdings" charset="2"/>
              <a:buChar char="§"/>
              <a:defRPr sz="105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2100" dirty="0">
                <a:solidFill>
                  <a:srgbClr val="76B82A"/>
                </a:solidFill>
              </a:rPr>
              <a:t>The most grown species in ponds are: </a:t>
            </a:r>
            <a:r>
              <a:rPr lang="lv-LV" sz="2100" dirty="0" err="1">
                <a:solidFill>
                  <a:srgbClr val="76B82A"/>
                </a:solidFill>
              </a:rPr>
              <a:t>freshwater</a:t>
            </a:r>
            <a:r>
              <a:rPr lang="lv-LV" sz="2100" dirty="0">
                <a:solidFill>
                  <a:srgbClr val="76B82A"/>
                </a:solidFill>
              </a:rPr>
              <a:t> </a:t>
            </a:r>
            <a:r>
              <a:rPr lang="lv-LV" sz="2100" dirty="0" err="1">
                <a:solidFill>
                  <a:srgbClr val="76B82A"/>
                </a:solidFill>
              </a:rPr>
              <a:t>fish</a:t>
            </a:r>
            <a:r>
              <a:rPr lang="lv-LV" sz="2100" dirty="0">
                <a:solidFill>
                  <a:srgbClr val="76B82A"/>
                </a:solidFill>
              </a:rPr>
              <a:t> </a:t>
            </a:r>
            <a:r>
              <a:rPr lang="lv-LV" sz="2100" dirty="0" err="1">
                <a:solidFill>
                  <a:srgbClr val="76B82A"/>
                </a:solidFill>
              </a:rPr>
              <a:t>species</a:t>
            </a:r>
            <a:r>
              <a:rPr lang="lv-LV" sz="2100" dirty="0">
                <a:solidFill>
                  <a:srgbClr val="76B82A"/>
                </a:solidFill>
              </a:rPr>
              <a:t> (</a:t>
            </a:r>
            <a:r>
              <a:rPr lang="en-GB" sz="2100" dirty="0">
                <a:solidFill>
                  <a:srgbClr val="76B82A"/>
                </a:solidFill>
              </a:rPr>
              <a:t>carp, tilapia, catfish</a:t>
            </a:r>
            <a:r>
              <a:rPr lang="lv-LV" sz="2100" dirty="0">
                <a:solidFill>
                  <a:srgbClr val="76B82A"/>
                </a:solidFill>
              </a:rPr>
              <a:t>)</a:t>
            </a:r>
            <a:r>
              <a:rPr lang="en-GB" sz="2100" dirty="0">
                <a:solidFill>
                  <a:srgbClr val="76B82A"/>
                </a:solidFill>
              </a:rPr>
              <a:t>, </a:t>
            </a:r>
            <a:r>
              <a:rPr lang="lv-LV" sz="2100" dirty="0" err="1">
                <a:solidFill>
                  <a:srgbClr val="76B82A"/>
                </a:solidFill>
              </a:rPr>
              <a:t>and</a:t>
            </a:r>
            <a:r>
              <a:rPr lang="lv-LV" sz="2100" dirty="0">
                <a:solidFill>
                  <a:srgbClr val="76B82A"/>
                </a:solidFill>
              </a:rPr>
              <a:t> </a:t>
            </a:r>
            <a:r>
              <a:rPr lang="lv-LV" sz="2100" dirty="0" err="1">
                <a:solidFill>
                  <a:srgbClr val="76B82A"/>
                </a:solidFill>
              </a:rPr>
              <a:t>crustaceans</a:t>
            </a:r>
            <a:r>
              <a:rPr lang="lv-LV" sz="2100" dirty="0">
                <a:solidFill>
                  <a:srgbClr val="76B82A"/>
                </a:solidFill>
              </a:rPr>
              <a:t> (</a:t>
            </a:r>
            <a:r>
              <a:rPr lang="lv-LV" sz="2100" dirty="0" err="1">
                <a:solidFill>
                  <a:srgbClr val="76B82A"/>
                </a:solidFill>
              </a:rPr>
              <a:t>shrimps</a:t>
            </a:r>
            <a:r>
              <a:rPr lang="lv-LV" sz="2100" dirty="0">
                <a:solidFill>
                  <a:srgbClr val="76B82A"/>
                </a:solidFill>
              </a:rPr>
              <a:t>) [20]</a:t>
            </a:r>
            <a:endParaRPr lang="en-GB" sz="2100" dirty="0">
              <a:solidFill>
                <a:srgbClr val="76B82A"/>
              </a:solidFill>
            </a:endParaRPr>
          </a:p>
          <a:p>
            <a:r>
              <a:rPr lang="en-GB" sz="2100" dirty="0">
                <a:solidFill>
                  <a:srgbClr val="76B82A"/>
                </a:solidFill>
              </a:rPr>
              <a:t>With higher </a:t>
            </a:r>
            <a:r>
              <a:rPr lang="en-GB" sz="2100" dirty="0" err="1">
                <a:solidFill>
                  <a:srgbClr val="76B82A"/>
                </a:solidFill>
              </a:rPr>
              <a:t>sali</a:t>
            </a:r>
            <a:r>
              <a:rPr lang="lv-LV" sz="2100" dirty="0" err="1">
                <a:solidFill>
                  <a:srgbClr val="76B82A"/>
                </a:solidFill>
              </a:rPr>
              <a:t>ni</a:t>
            </a:r>
            <a:r>
              <a:rPr lang="en-GB" sz="2100" dirty="0">
                <a:solidFill>
                  <a:srgbClr val="76B82A"/>
                </a:solidFill>
              </a:rPr>
              <a:t>ty rate</a:t>
            </a:r>
            <a:r>
              <a:rPr lang="lv-LV" sz="2100" dirty="0">
                <a:solidFill>
                  <a:srgbClr val="76B82A"/>
                </a:solidFill>
              </a:rPr>
              <a:t> in the pond, various other species can be grown:</a:t>
            </a:r>
            <a:r>
              <a:rPr lang="en-GB" sz="2100" dirty="0">
                <a:solidFill>
                  <a:srgbClr val="76B82A"/>
                </a:solidFill>
              </a:rPr>
              <a:t> different types of shrimps, milkfish and </a:t>
            </a:r>
            <a:r>
              <a:rPr lang="en-GB" sz="2100" dirty="0" err="1">
                <a:solidFill>
                  <a:srgbClr val="76B82A"/>
                </a:solidFill>
              </a:rPr>
              <a:t>mulle</a:t>
            </a:r>
            <a:r>
              <a:rPr lang="lv-LV" sz="2100" dirty="0">
                <a:solidFill>
                  <a:srgbClr val="76B82A"/>
                </a:solidFill>
              </a:rPr>
              <a:t>t</a:t>
            </a:r>
            <a:endParaRPr lang="en-GB" sz="2100" dirty="0">
              <a:solidFill>
                <a:srgbClr val="76B82A"/>
              </a:solidFill>
            </a:endParaRPr>
          </a:p>
        </p:txBody>
      </p:sp>
    </p:spTree>
    <p:extLst>
      <p:ext uri="{BB962C8B-B14F-4D97-AF65-F5344CB8AC3E}">
        <p14:creationId xmlns:p14="http://schemas.microsoft.com/office/powerpoint/2010/main" val="16174297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1611"/>
            <a:ext cx="8229600" cy="772587"/>
          </a:xfrm>
        </p:spPr>
        <p:txBody>
          <a:bodyPr/>
          <a:lstStyle/>
          <a:p>
            <a:r>
              <a:rPr lang="lv-LV" dirty="0"/>
              <a:t>Aquaponics system</a:t>
            </a:r>
            <a:endParaRPr lang="en-GB" dirty="0"/>
          </a:p>
        </p:txBody>
      </p:sp>
      <p:sp>
        <p:nvSpPr>
          <p:cNvPr id="3" name="Slide Number Placeholder 2"/>
          <p:cNvSpPr>
            <a:spLocks noGrp="1"/>
          </p:cNvSpPr>
          <p:nvPr>
            <p:ph type="sldNum" sz="quarter" idx="10"/>
          </p:nvPr>
        </p:nvSpPr>
        <p:spPr/>
        <p:txBody>
          <a:bodyPr/>
          <a:lstStyle/>
          <a:p>
            <a:r>
              <a:rPr lang="lv-LV"/>
              <a:t>Riga Technical University</a:t>
            </a:r>
            <a:endParaRPr lang="en-US" dirty="0"/>
          </a:p>
        </p:txBody>
      </p:sp>
      <p:sp>
        <p:nvSpPr>
          <p:cNvPr id="4" name="Content Placeholder 3"/>
          <p:cNvSpPr>
            <a:spLocks noGrp="1"/>
          </p:cNvSpPr>
          <p:nvPr>
            <p:ph idx="1"/>
          </p:nvPr>
        </p:nvSpPr>
        <p:spPr>
          <a:xfrm>
            <a:off x="457200" y="1947699"/>
            <a:ext cx="8229600" cy="3789221"/>
          </a:xfrm>
        </p:spPr>
        <p:txBody>
          <a:bodyPr>
            <a:noAutofit/>
          </a:bodyPr>
          <a:lstStyle/>
          <a:p>
            <a:r>
              <a:rPr lang="en-GB" sz="2100" dirty="0">
                <a:solidFill>
                  <a:srgbClr val="76B82A"/>
                </a:solidFill>
              </a:rPr>
              <a:t>One of the recent aquaculture type</a:t>
            </a:r>
            <a:r>
              <a:rPr lang="lv-LV" sz="2100" dirty="0">
                <a:solidFill>
                  <a:srgbClr val="76B82A"/>
                </a:solidFill>
              </a:rPr>
              <a:t>, </a:t>
            </a:r>
            <a:r>
              <a:rPr lang="lv-LV" sz="2100" dirty="0" err="1">
                <a:solidFill>
                  <a:srgbClr val="76B82A"/>
                </a:solidFill>
              </a:rPr>
              <a:t>where</a:t>
            </a:r>
            <a:r>
              <a:rPr lang="en-GB" sz="2100" dirty="0">
                <a:solidFill>
                  <a:srgbClr val="76B82A"/>
                </a:solidFill>
              </a:rPr>
              <a:t> fish are grown together with </a:t>
            </a:r>
            <a:r>
              <a:rPr lang="lv-LV" sz="2100" dirty="0">
                <a:solidFill>
                  <a:srgbClr val="76B82A"/>
                </a:solidFill>
              </a:rPr>
              <a:t>plants, including</a:t>
            </a:r>
            <a:r>
              <a:rPr lang="en-GB" sz="2100" dirty="0">
                <a:solidFill>
                  <a:srgbClr val="76B82A"/>
                </a:solidFill>
              </a:rPr>
              <a:t> various</a:t>
            </a:r>
            <a:r>
              <a:rPr lang="lv-LV" sz="2100" dirty="0">
                <a:solidFill>
                  <a:srgbClr val="76B82A"/>
                </a:solidFill>
              </a:rPr>
              <a:t> types of </a:t>
            </a:r>
            <a:r>
              <a:rPr lang="en-GB" sz="2100" dirty="0">
                <a:solidFill>
                  <a:srgbClr val="76B82A"/>
                </a:solidFill>
              </a:rPr>
              <a:t>vegetables and grains </a:t>
            </a:r>
            <a:r>
              <a:rPr lang="lv-LV" sz="2100" dirty="0">
                <a:solidFill>
                  <a:srgbClr val="76B82A"/>
                </a:solidFill>
              </a:rPr>
              <a:t>[29]</a:t>
            </a:r>
          </a:p>
          <a:p>
            <a:r>
              <a:rPr lang="lv-LV" sz="2100" dirty="0" err="1">
                <a:solidFill>
                  <a:srgbClr val="76B82A"/>
                </a:solidFill>
              </a:rPr>
              <a:t>Aquaponics</a:t>
            </a:r>
            <a:r>
              <a:rPr lang="lv-LV" sz="2100" dirty="0">
                <a:solidFill>
                  <a:srgbClr val="76B82A"/>
                </a:solidFill>
              </a:rPr>
              <a:t> </a:t>
            </a:r>
            <a:r>
              <a:rPr lang="lv-LV" sz="2100" dirty="0" err="1">
                <a:solidFill>
                  <a:srgbClr val="76B82A"/>
                </a:solidFill>
              </a:rPr>
              <a:t>takes</a:t>
            </a:r>
            <a:r>
              <a:rPr lang="lv-LV" sz="2100" dirty="0">
                <a:solidFill>
                  <a:srgbClr val="76B82A"/>
                </a:solidFill>
              </a:rPr>
              <a:t> </a:t>
            </a:r>
            <a:r>
              <a:rPr lang="lv-LV" sz="2100" dirty="0" err="1">
                <a:solidFill>
                  <a:srgbClr val="76B82A"/>
                </a:solidFill>
              </a:rPr>
              <a:t>advantage</a:t>
            </a:r>
            <a:r>
              <a:rPr lang="lv-LV" sz="2100" dirty="0">
                <a:solidFill>
                  <a:srgbClr val="76B82A"/>
                </a:solidFill>
              </a:rPr>
              <a:t> </a:t>
            </a:r>
            <a:r>
              <a:rPr lang="en-US" sz="2100" dirty="0">
                <a:solidFill>
                  <a:srgbClr val="76B82A"/>
                </a:solidFill>
              </a:rPr>
              <a:t>of the</a:t>
            </a:r>
            <a:r>
              <a:rPr lang="lv-LV" sz="2100" dirty="0">
                <a:solidFill>
                  <a:srgbClr val="76B82A"/>
                </a:solidFill>
              </a:rPr>
              <a:t> </a:t>
            </a:r>
            <a:r>
              <a:rPr lang="en-US" sz="2100" dirty="0">
                <a:solidFill>
                  <a:srgbClr val="76B82A"/>
                </a:solidFill>
              </a:rPr>
              <a:t>resources </a:t>
            </a:r>
            <a:r>
              <a:rPr lang="lv-LV" sz="2100" dirty="0" err="1">
                <a:solidFill>
                  <a:srgbClr val="76B82A"/>
                </a:solidFill>
              </a:rPr>
              <a:t>such</a:t>
            </a:r>
            <a:r>
              <a:rPr lang="lv-LV" sz="2100" dirty="0">
                <a:solidFill>
                  <a:srgbClr val="76B82A"/>
                </a:solidFill>
              </a:rPr>
              <a:t> </a:t>
            </a:r>
            <a:r>
              <a:rPr lang="lv-LV" sz="2100" dirty="0" err="1">
                <a:solidFill>
                  <a:srgbClr val="76B82A"/>
                </a:solidFill>
              </a:rPr>
              <a:t>as</a:t>
            </a:r>
            <a:r>
              <a:rPr lang="lv-LV" sz="2100" dirty="0">
                <a:solidFill>
                  <a:srgbClr val="76B82A"/>
                </a:solidFill>
              </a:rPr>
              <a:t> </a:t>
            </a:r>
            <a:r>
              <a:rPr lang="lv-LV" sz="2100" dirty="0" err="1">
                <a:solidFill>
                  <a:srgbClr val="76B82A"/>
                </a:solidFill>
              </a:rPr>
              <a:t>water</a:t>
            </a:r>
            <a:r>
              <a:rPr lang="lv-LV" sz="2100" dirty="0">
                <a:solidFill>
                  <a:srgbClr val="76B82A"/>
                </a:solidFill>
              </a:rPr>
              <a:t> </a:t>
            </a:r>
            <a:r>
              <a:rPr lang="lv-LV" sz="2100" dirty="0" err="1">
                <a:solidFill>
                  <a:srgbClr val="76B82A"/>
                </a:solidFill>
              </a:rPr>
              <a:t>and</a:t>
            </a:r>
            <a:r>
              <a:rPr lang="lv-LV" sz="2100" dirty="0">
                <a:solidFill>
                  <a:srgbClr val="76B82A"/>
                </a:solidFill>
              </a:rPr>
              <a:t> </a:t>
            </a:r>
            <a:r>
              <a:rPr lang="lv-LV" sz="2100" dirty="0" err="1">
                <a:solidFill>
                  <a:srgbClr val="76B82A"/>
                </a:solidFill>
              </a:rPr>
              <a:t>nutrients</a:t>
            </a:r>
            <a:r>
              <a:rPr lang="lv-LV" sz="2100" dirty="0">
                <a:solidFill>
                  <a:srgbClr val="76B82A"/>
                </a:solidFill>
              </a:rPr>
              <a:t> </a:t>
            </a:r>
            <a:r>
              <a:rPr lang="en-US" sz="2100" dirty="0">
                <a:solidFill>
                  <a:srgbClr val="76B82A"/>
                </a:solidFill>
              </a:rPr>
              <a:t>shared between aquaculture and plant production</a:t>
            </a:r>
            <a:endParaRPr lang="lv-LV" sz="2100" dirty="0">
              <a:solidFill>
                <a:srgbClr val="76B82A"/>
              </a:solidFill>
            </a:endParaRPr>
          </a:p>
          <a:p>
            <a:r>
              <a:rPr lang="en-GB" sz="2100" dirty="0">
                <a:solidFill>
                  <a:srgbClr val="76B82A"/>
                </a:solidFill>
              </a:rPr>
              <a:t>Advantages:</a:t>
            </a:r>
            <a:endParaRPr lang="lv-LV" sz="2100" dirty="0">
              <a:solidFill>
                <a:srgbClr val="76B82A"/>
              </a:solidFill>
            </a:endParaRPr>
          </a:p>
          <a:p>
            <a:pPr lvl="1"/>
            <a:r>
              <a:rPr lang="lv-LV" sz="1950" dirty="0">
                <a:solidFill>
                  <a:srgbClr val="76B82A"/>
                </a:solidFill>
              </a:rPr>
              <a:t>increase in productivity</a:t>
            </a:r>
            <a:r>
              <a:rPr lang="en-GB" sz="1950" dirty="0">
                <a:solidFill>
                  <a:srgbClr val="76B82A"/>
                </a:solidFill>
              </a:rPr>
              <a:t> </a:t>
            </a:r>
          </a:p>
          <a:p>
            <a:pPr lvl="1"/>
            <a:r>
              <a:rPr lang="en-GB" sz="1950" dirty="0">
                <a:solidFill>
                  <a:srgbClr val="76B82A"/>
                </a:solidFill>
              </a:rPr>
              <a:t>reduced input of nutrients</a:t>
            </a:r>
          </a:p>
          <a:p>
            <a:pPr lvl="1"/>
            <a:r>
              <a:rPr lang="en-GB" sz="1950" dirty="0">
                <a:solidFill>
                  <a:srgbClr val="76B82A"/>
                </a:solidFill>
              </a:rPr>
              <a:t>reduced water use</a:t>
            </a:r>
          </a:p>
          <a:p>
            <a:pPr lvl="1"/>
            <a:r>
              <a:rPr lang="lv-LV" sz="1950" dirty="0">
                <a:solidFill>
                  <a:srgbClr val="76B82A"/>
                </a:solidFill>
              </a:rPr>
              <a:t>d</a:t>
            </a:r>
            <a:r>
              <a:rPr lang="en-GB" sz="1950" dirty="0" err="1">
                <a:solidFill>
                  <a:srgbClr val="76B82A"/>
                </a:solidFill>
              </a:rPr>
              <a:t>ecreased</a:t>
            </a:r>
            <a:r>
              <a:rPr lang="en-GB" sz="1950" dirty="0">
                <a:solidFill>
                  <a:srgbClr val="76B82A"/>
                </a:solidFill>
              </a:rPr>
              <a:t> amount of waste</a:t>
            </a:r>
          </a:p>
          <a:p>
            <a:pPr lvl="1"/>
            <a:r>
              <a:rPr lang="en-GB" sz="1950" dirty="0">
                <a:solidFill>
                  <a:srgbClr val="76B82A"/>
                </a:solidFill>
              </a:rPr>
              <a:t>land conservation</a:t>
            </a:r>
          </a:p>
          <a:p>
            <a:endParaRPr lang="en-GB" sz="2100" dirty="0">
              <a:solidFill>
                <a:srgbClr val="76B82A"/>
              </a:solidFill>
            </a:endParaRPr>
          </a:p>
          <a:p>
            <a:endParaRPr lang="en-GB" sz="2100" dirty="0">
              <a:solidFill>
                <a:srgbClr val="76B82A"/>
              </a:solidFill>
            </a:endParaRPr>
          </a:p>
        </p:txBody>
      </p:sp>
    </p:spTree>
    <p:extLst>
      <p:ext uri="{BB962C8B-B14F-4D97-AF65-F5344CB8AC3E}">
        <p14:creationId xmlns:p14="http://schemas.microsoft.com/office/powerpoint/2010/main" val="17246308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5D31388-1EA4-4B74-8FFA-0D39003D9700}" type="slidenum">
              <a:rPr lang="it-IT" smtClean="0"/>
              <a:pPr/>
              <a:t>42</a:t>
            </a:fld>
            <a:endParaRPr lang="it-IT"/>
          </a:p>
        </p:txBody>
      </p:sp>
      <p:pic>
        <p:nvPicPr>
          <p:cNvPr id="9" name="Picture 8"/>
          <p:cNvPicPr>
            <a:picLocks noChangeAspect="1"/>
          </p:cNvPicPr>
          <p:nvPr/>
        </p:nvPicPr>
        <p:blipFill>
          <a:blip r:embed="rId2"/>
          <a:stretch>
            <a:fillRect/>
          </a:stretch>
        </p:blipFill>
        <p:spPr>
          <a:xfrm>
            <a:off x="2516164" y="1635213"/>
            <a:ext cx="4111668" cy="4010331"/>
          </a:xfrm>
          <a:prstGeom prst="rect">
            <a:avLst/>
          </a:prstGeom>
        </p:spPr>
      </p:pic>
      <p:sp>
        <p:nvSpPr>
          <p:cNvPr id="2" name="Title 1"/>
          <p:cNvSpPr>
            <a:spLocks noGrp="1"/>
          </p:cNvSpPr>
          <p:nvPr>
            <p:ph type="title"/>
          </p:nvPr>
        </p:nvSpPr>
        <p:spPr/>
        <p:txBody>
          <a:bodyPr/>
          <a:lstStyle/>
          <a:p>
            <a:r>
              <a:rPr lang="en-GB" dirty="0"/>
              <a:t>Main components of aquaponics</a:t>
            </a:r>
          </a:p>
        </p:txBody>
      </p:sp>
      <p:sp>
        <p:nvSpPr>
          <p:cNvPr id="7" name="Content Placeholder 5"/>
          <p:cNvSpPr txBox="1">
            <a:spLocks/>
          </p:cNvSpPr>
          <p:nvPr/>
        </p:nvSpPr>
        <p:spPr>
          <a:xfrm>
            <a:off x="795289" y="5645544"/>
            <a:ext cx="7553419" cy="43237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76B82A"/>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DEDC00"/>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85000"/>
                    <a:lumOff val="1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85000"/>
                    <a:lumOff val="1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85000"/>
                    <a:lumOff val="1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GB" dirty="0"/>
              <a:t>Three main ingredients</a:t>
            </a:r>
            <a:r>
              <a:rPr lang="lv-LV" dirty="0"/>
              <a:t> </a:t>
            </a:r>
            <a:r>
              <a:rPr lang="lv-LV" dirty="0" err="1"/>
              <a:t>of</a:t>
            </a:r>
            <a:r>
              <a:rPr lang="lv-LV" dirty="0"/>
              <a:t> </a:t>
            </a:r>
            <a:r>
              <a:rPr lang="lv-LV" dirty="0" err="1"/>
              <a:t>aquaponics</a:t>
            </a:r>
            <a:r>
              <a:rPr lang="en-GB" dirty="0"/>
              <a:t>: fish, plant and bacteria</a:t>
            </a:r>
            <a:r>
              <a:rPr lang="lv-LV" dirty="0"/>
              <a:t> [29]</a:t>
            </a:r>
          </a:p>
        </p:txBody>
      </p:sp>
    </p:spTree>
    <p:extLst>
      <p:ext uri="{BB962C8B-B14F-4D97-AF65-F5344CB8AC3E}">
        <p14:creationId xmlns:p14="http://schemas.microsoft.com/office/powerpoint/2010/main" val="18741655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3CCBE-932A-4D63-819B-A01C3F755441}"/>
              </a:ext>
            </a:extLst>
          </p:cNvPr>
          <p:cNvSpPr>
            <a:spLocks noGrp="1"/>
          </p:cNvSpPr>
          <p:nvPr>
            <p:ph type="title"/>
          </p:nvPr>
        </p:nvSpPr>
        <p:spPr/>
        <p:txBody>
          <a:bodyPr/>
          <a:lstStyle/>
          <a:p>
            <a:r>
              <a:rPr lang="en-GB" dirty="0"/>
              <a:t>Nutrient balance in aquaponics</a:t>
            </a:r>
          </a:p>
        </p:txBody>
      </p:sp>
      <p:sp>
        <p:nvSpPr>
          <p:cNvPr id="3" name="Content Placeholder 2">
            <a:extLst>
              <a:ext uri="{FF2B5EF4-FFF2-40B4-BE49-F238E27FC236}">
                <a16:creationId xmlns:a16="http://schemas.microsoft.com/office/drawing/2014/main" id="{F8465403-80CC-48FF-B1F7-0A592F1DCE07}"/>
              </a:ext>
            </a:extLst>
          </p:cNvPr>
          <p:cNvSpPr>
            <a:spLocks noGrp="1"/>
          </p:cNvSpPr>
          <p:nvPr>
            <p:ph idx="1"/>
          </p:nvPr>
        </p:nvSpPr>
        <p:spPr/>
        <p:txBody>
          <a:bodyPr/>
          <a:lstStyle/>
          <a:p>
            <a:r>
              <a:rPr lang="en-GB" dirty="0"/>
              <a:t>The optimal ratio between fish and plants needs to be found, they depend on various factors, for example</a:t>
            </a:r>
            <a:r>
              <a:rPr lang="lv-LV" dirty="0"/>
              <a:t> [29]</a:t>
            </a:r>
            <a:r>
              <a:rPr lang="en-GB" dirty="0"/>
              <a:t>:</a:t>
            </a:r>
          </a:p>
          <a:p>
            <a:pPr lvl="1"/>
            <a:r>
              <a:rPr lang="en-GB" sz="1950" dirty="0">
                <a:solidFill>
                  <a:srgbClr val="76B82A"/>
                </a:solidFill>
              </a:rPr>
              <a:t> type of fish, composition of feed and amount used per serving (including feeding frequency)</a:t>
            </a:r>
          </a:p>
          <a:p>
            <a:pPr lvl="1"/>
            <a:r>
              <a:rPr lang="en-GB" sz="1950" dirty="0">
                <a:solidFill>
                  <a:srgbClr val="76B82A"/>
                </a:solidFill>
              </a:rPr>
              <a:t> type of plant</a:t>
            </a:r>
          </a:p>
          <a:p>
            <a:pPr lvl="1"/>
            <a:r>
              <a:rPr lang="en-GB" sz="1950" dirty="0">
                <a:solidFill>
                  <a:srgbClr val="76B82A"/>
                </a:solidFill>
              </a:rPr>
              <a:t> hydroponic system type and design</a:t>
            </a:r>
          </a:p>
          <a:p>
            <a:pPr marL="342900" lvl="1" indent="0">
              <a:buNone/>
            </a:pPr>
            <a:endParaRPr lang="en-GB" sz="2100" dirty="0">
              <a:solidFill>
                <a:srgbClr val="76B82A"/>
              </a:solidFill>
            </a:endParaRPr>
          </a:p>
        </p:txBody>
      </p:sp>
      <p:sp>
        <p:nvSpPr>
          <p:cNvPr id="4" name="Slide Number Placeholder 3">
            <a:extLst>
              <a:ext uri="{FF2B5EF4-FFF2-40B4-BE49-F238E27FC236}">
                <a16:creationId xmlns:a16="http://schemas.microsoft.com/office/drawing/2014/main" id="{30E732B8-24EA-49BE-990B-1135974FC5A7}"/>
              </a:ext>
            </a:extLst>
          </p:cNvPr>
          <p:cNvSpPr>
            <a:spLocks noGrp="1"/>
          </p:cNvSpPr>
          <p:nvPr>
            <p:ph type="sldNum" sz="quarter" idx="12"/>
          </p:nvPr>
        </p:nvSpPr>
        <p:spPr/>
        <p:txBody>
          <a:bodyPr/>
          <a:lstStyle/>
          <a:p>
            <a:fld id="{F5D31388-1EA4-4B74-8FFA-0D39003D9700}" type="slidenum">
              <a:rPr lang="it-IT" smtClean="0"/>
              <a:pPr/>
              <a:t>43</a:t>
            </a:fld>
            <a:endParaRPr lang="it-IT"/>
          </a:p>
        </p:txBody>
      </p:sp>
    </p:spTree>
    <p:extLst>
      <p:ext uri="{BB962C8B-B14F-4D97-AF65-F5344CB8AC3E}">
        <p14:creationId xmlns:p14="http://schemas.microsoft.com/office/powerpoint/2010/main" val="29078024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C6F69-E01F-4453-9B9C-F18C89882F46}"/>
              </a:ext>
            </a:extLst>
          </p:cNvPr>
          <p:cNvSpPr>
            <a:spLocks noGrp="1"/>
          </p:cNvSpPr>
          <p:nvPr>
            <p:ph type="title"/>
          </p:nvPr>
        </p:nvSpPr>
        <p:spPr/>
        <p:txBody>
          <a:bodyPr/>
          <a:lstStyle/>
          <a:p>
            <a:r>
              <a:rPr lang="en-GB" dirty="0"/>
              <a:t>Types of aquaponics system (I)</a:t>
            </a:r>
          </a:p>
        </p:txBody>
      </p:sp>
      <p:pic>
        <p:nvPicPr>
          <p:cNvPr id="6" name="Content Placeholder 5">
            <a:extLst>
              <a:ext uri="{FF2B5EF4-FFF2-40B4-BE49-F238E27FC236}">
                <a16:creationId xmlns:a16="http://schemas.microsoft.com/office/drawing/2014/main" id="{0BDA66FA-DB51-4DAB-BDD2-A76FEFB53AF2}"/>
              </a:ext>
            </a:extLst>
          </p:cNvPr>
          <p:cNvPicPr>
            <a:picLocks noGrp="1" noChangeAspect="1"/>
          </p:cNvPicPr>
          <p:nvPr>
            <p:ph idx="1"/>
          </p:nvPr>
        </p:nvPicPr>
        <p:blipFill rotWithShape="1">
          <a:blip r:embed="rId3"/>
          <a:srcRect l="30690" t="24232" r="32034" b="39600"/>
          <a:stretch/>
        </p:blipFill>
        <p:spPr>
          <a:xfrm>
            <a:off x="1520575" y="1748432"/>
            <a:ext cx="6020656" cy="3285907"/>
          </a:xfrm>
        </p:spPr>
      </p:pic>
      <p:sp>
        <p:nvSpPr>
          <p:cNvPr id="4" name="Slide Number Placeholder 3">
            <a:extLst>
              <a:ext uri="{FF2B5EF4-FFF2-40B4-BE49-F238E27FC236}">
                <a16:creationId xmlns:a16="http://schemas.microsoft.com/office/drawing/2014/main" id="{8CBA8D18-2CDD-40BE-AF3F-B472A0344B43}"/>
              </a:ext>
            </a:extLst>
          </p:cNvPr>
          <p:cNvSpPr>
            <a:spLocks noGrp="1"/>
          </p:cNvSpPr>
          <p:nvPr>
            <p:ph type="sldNum" sz="quarter" idx="12"/>
          </p:nvPr>
        </p:nvSpPr>
        <p:spPr/>
        <p:txBody>
          <a:bodyPr/>
          <a:lstStyle/>
          <a:p>
            <a:fld id="{F5D31388-1EA4-4B74-8FFA-0D39003D9700}" type="slidenum">
              <a:rPr lang="it-IT" smtClean="0"/>
              <a:pPr/>
              <a:t>44</a:t>
            </a:fld>
            <a:endParaRPr lang="it-IT"/>
          </a:p>
        </p:txBody>
      </p:sp>
      <p:sp>
        <p:nvSpPr>
          <p:cNvPr id="9" name="TextBox 8">
            <a:extLst>
              <a:ext uri="{FF2B5EF4-FFF2-40B4-BE49-F238E27FC236}">
                <a16:creationId xmlns:a16="http://schemas.microsoft.com/office/drawing/2014/main" id="{8D68A150-91F6-4632-A9D1-24E6C399DBC6}"/>
              </a:ext>
            </a:extLst>
          </p:cNvPr>
          <p:cNvSpPr txBox="1"/>
          <p:nvPr/>
        </p:nvSpPr>
        <p:spPr>
          <a:xfrm>
            <a:off x="482886" y="5092082"/>
            <a:ext cx="8396824" cy="415498"/>
          </a:xfrm>
          <a:prstGeom prst="rect">
            <a:avLst/>
          </a:prstGeom>
          <a:noFill/>
        </p:spPr>
        <p:txBody>
          <a:bodyPr wrap="square">
            <a:spAutoFit/>
          </a:bodyPr>
          <a:lstStyle/>
          <a:p>
            <a:pPr algn="ctr"/>
            <a:r>
              <a:rPr lang="lv-LV" sz="2100" dirty="0" err="1">
                <a:solidFill>
                  <a:srgbClr val="76B82A"/>
                </a:solidFill>
              </a:rPr>
              <a:t>Types</a:t>
            </a:r>
            <a:r>
              <a:rPr lang="lv-LV" sz="2100" dirty="0">
                <a:solidFill>
                  <a:srgbClr val="76B82A"/>
                </a:solidFill>
              </a:rPr>
              <a:t> </a:t>
            </a:r>
            <a:r>
              <a:rPr lang="lv-LV" sz="2100" dirty="0" err="1">
                <a:solidFill>
                  <a:srgbClr val="76B82A"/>
                </a:solidFill>
              </a:rPr>
              <a:t>of</a:t>
            </a:r>
            <a:r>
              <a:rPr lang="lv-LV" sz="2100" dirty="0">
                <a:solidFill>
                  <a:srgbClr val="76B82A"/>
                </a:solidFill>
              </a:rPr>
              <a:t> </a:t>
            </a:r>
            <a:r>
              <a:rPr lang="lv-LV" sz="2100" dirty="0" err="1">
                <a:solidFill>
                  <a:srgbClr val="76B82A"/>
                </a:solidFill>
              </a:rPr>
              <a:t>aquaponics</a:t>
            </a:r>
            <a:r>
              <a:rPr lang="lv-LV" sz="2100" dirty="0">
                <a:solidFill>
                  <a:srgbClr val="76B82A"/>
                </a:solidFill>
              </a:rPr>
              <a:t>: (a) </a:t>
            </a:r>
            <a:r>
              <a:rPr lang="lv-LV" sz="2100" dirty="0" err="1">
                <a:solidFill>
                  <a:srgbClr val="76B82A"/>
                </a:solidFill>
              </a:rPr>
              <a:t>media</a:t>
            </a:r>
            <a:r>
              <a:rPr lang="lv-LV" sz="2100" dirty="0">
                <a:solidFill>
                  <a:srgbClr val="76B82A"/>
                </a:solidFill>
              </a:rPr>
              <a:t> </a:t>
            </a:r>
            <a:r>
              <a:rPr lang="lv-LV" sz="2100" dirty="0" err="1">
                <a:solidFill>
                  <a:srgbClr val="76B82A"/>
                </a:solidFill>
              </a:rPr>
              <a:t>beds</a:t>
            </a:r>
            <a:r>
              <a:rPr lang="lv-LV" sz="2100" dirty="0">
                <a:solidFill>
                  <a:srgbClr val="76B82A"/>
                </a:solidFill>
              </a:rPr>
              <a:t>, (b) </a:t>
            </a:r>
            <a:r>
              <a:rPr lang="lv-LV" sz="2100" dirty="0" err="1">
                <a:solidFill>
                  <a:srgbClr val="76B82A"/>
                </a:solidFill>
              </a:rPr>
              <a:t>floating</a:t>
            </a:r>
            <a:r>
              <a:rPr lang="lv-LV" sz="2100" dirty="0">
                <a:solidFill>
                  <a:srgbClr val="76B82A"/>
                </a:solidFill>
              </a:rPr>
              <a:t> </a:t>
            </a:r>
            <a:r>
              <a:rPr lang="lv-LV" sz="2100" dirty="0" err="1">
                <a:solidFill>
                  <a:srgbClr val="76B82A"/>
                </a:solidFill>
              </a:rPr>
              <a:t>rafts</a:t>
            </a:r>
            <a:r>
              <a:rPr lang="lv-LV" sz="2100" dirty="0">
                <a:solidFill>
                  <a:srgbClr val="76B82A"/>
                </a:solidFill>
              </a:rPr>
              <a:t> [30]</a:t>
            </a:r>
            <a:endParaRPr lang="en-GB" sz="2100" dirty="0">
              <a:solidFill>
                <a:srgbClr val="76B82A"/>
              </a:solidFill>
            </a:endParaRPr>
          </a:p>
        </p:txBody>
      </p:sp>
    </p:spTree>
    <p:extLst>
      <p:ext uri="{BB962C8B-B14F-4D97-AF65-F5344CB8AC3E}">
        <p14:creationId xmlns:p14="http://schemas.microsoft.com/office/powerpoint/2010/main" val="14549657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3D1F5-F554-4989-9342-2B81BCE44E28}"/>
              </a:ext>
            </a:extLst>
          </p:cNvPr>
          <p:cNvSpPr>
            <a:spLocks noGrp="1"/>
          </p:cNvSpPr>
          <p:nvPr>
            <p:ph type="title"/>
          </p:nvPr>
        </p:nvSpPr>
        <p:spPr/>
        <p:txBody>
          <a:bodyPr/>
          <a:lstStyle/>
          <a:p>
            <a:r>
              <a:rPr lang="en-GB" dirty="0"/>
              <a:t>Types of aquaponics system (II)</a:t>
            </a:r>
          </a:p>
        </p:txBody>
      </p:sp>
      <p:sp>
        <p:nvSpPr>
          <p:cNvPr id="4" name="Slide Number Placeholder 3">
            <a:extLst>
              <a:ext uri="{FF2B5EF4-FFF2-40B4-BE49-F238E27FC236}">
                <a16:creationId xmlns:a16="http://schemas.microsoft.com/office/drawing/2014/main" id="{60FAD9BA-46BD-4F0D-9BD2-D5568C400469}"/>
              </a:ext>
            </a:extLst>
          </p:cNvPr>
          <p:cNvSpPr>
            <a:spLocks noGrp="1"/>
          </p:cNvSpPr>
          <p:nvPr>
            <p:ph type="sldNum" sz="quarter" idx="12"/>
          </p:nvPr>
        </p:nvSpPr>
        <p:spPr/>
        <p:txBody>
          <a:bodyPr/>
          <a:lstStyle/>
          <a:p>
            <a:fld id="{F5D31388-1EA4-4B74-8FFA-0D39003D9700}" type="slidenum">
              <a:rPr lang="it-IT" smtClean="0"/>
              <a:pPr/>
              <a:t>45</a:t>
            </a:fld>
            <a:endParaRPr lang="it-IT"/>
          </a:p>
        </p:txBody>
      </p:sp>
      <p:pic>
        <p:nvPicPr>
          <p:cNvPr id="10" name="Content Placeholder 5">
            <a:extLst>
              <a:ext uri="{FF2B5EF4-FFF2-40B4-BE49-F238E27FC236}">
                <a16:creationId xmlns:a16="http://schemas.microsoft.com/office/drawing/2014/main" id="{5459CFF7-CEAF-443F-B309-3B770BBEEBFE}"/>
              </a:ext>
            </a:extLst>
          </p:cNvPr>
          <p:cNvPicPr>
            <a:picLocks noChangeAspect="1"/>
          </p:cNvPicPr>
          <p:nvPr/>
        </p:nvPicPr>
        <p:blipFill rotWithShape="1">
          <a:blip r:embed="rId2"/>
          <a:srcRect l="49721" t="61528" r="32725" b="5421"/>
          <a:stretch/>
        </p:blipFill>
        <p:spPr>
          <a:xfrm>
            <a:off x="4659880" y="1911078"/>
            <a:ext cx="2871078" cy="3040758"/>
          </a:xfrm>
          <a:prstGeom prst="rect">
            <a:avLst/>
          </a:prstGeom>
        </p:spPr>
      </p:pic>
      <p:pic>
        <p:nvPicPr>
          <p:cNvPr id="7" name="Content Placeholder 5">
            <a:extLst>
              <a:ext uri="{FF2B5EF4-FFF2-40B4-BE49-F238E27FC236}">
                <a16:creationId xmlns:a16="http://schemas.microsoft.com/office/drawing/2014/main" id="{5363F58E-34CF-402D-92D7-D766BC2994E8}"/>
              </a:ext>
            </a:extLst>
          </p:cNvPr>
          <p:cNvPicPr>
            <a:picLocks noChangeAspect="1"/>
          </p:cNvPicPr>
          <p:nvPr/>
        </p:nvPicPr>
        <p:blipFill rotWithShape="1">
          <a:blip r:embed="rId2"/>
          <a:srcRect l="30690" t="61528" r="50672" b="5421"/>
          <a:stretch/>
        </p:blipFill>
        <p:spPr>
          <a:xfrm>
            <a:off x="1130155" y="1874503"/>
            <a:ext cx="3085086" cy="3077333"/>
          </a:xfrm>
          <a:prstGeom prst="rect">
            <a:avLst/>
          </a:prstGeom>
        </p:spPr>
      </p:pic>
      <p:sp>
        <p:nvSpPr>
          <p:cNvPr id="8" name="TextBox 7">
            <a:extLst>
              <a:ext uri="{FF2B5EF4-FFF2-40B4-BE49-F238E27FC236}">
                <a16:creationId xmlns:a16="http://schemas.microsoft.com/office/drawing/2014/main" id="{8D68A150-91F6-4632-A9D1-24E6C399DBC6}"/>
              </a:ext>
            </a:extLst>
          </p:cNvPr>
          <p:cNvSpPr txBox="1"/>
          <p:nvPr/>
        </p:nvSpPr>
        <p:spPr>
          <a:xfrm>
            <a:off x="482886" y="5092082"/>
            <a:ext cx="8396824" cy="415498"/>
          </a:xfrm>
          <a:prstGeom prst="rect">
            <a:avLst/>
          </a:prstGeom>
          <a:noFill/>
        </p:spPr>
        <p:txBody>
          <a:bodyPr wrap="square">
            <a:spAutoFit/>
          </a:bodyPr>
          <a:lstStyle/>
          <a:p>
            <a:pPr algn="ctr"/>
            <a:r>
              <a:rPr lang="lv-LV" sz="2100" dirty="0" err="1">
                <a:solidFill>
                  <a:srgbClr val="76B82A"/>
                </a:solidFill>
              </a:rPr>
              <a:t>Types</a:t>
            </a:r>
            <a:r>
              <a:rPr lang="lv-LV" sz="2100" dirty="0">
                <a:solidFill>
                  <a:srgbClr val="76B82A"/>
                </a:solidFill>
              </a:rPr>
              <a:t> </a:t>
            </a:r>
            <a:r>
              <a:rPr lang="lv-LV" sz="2100" dirty="0" err="1">
                <a:solidFill>
                  <a:srgbClr val="76B82A"/>
                </a:solidFill>
              </a:rPr>
              <a:t>of</a:t>
            </a:r>
            <a:r>
              <a:rPr lang="lv-LV" sz="2100" dirty="0">
                <a:solidFill>
                  <a:srgbClr val="76B82A"/>
                </a:solidFill>
              </a:rPr>
              <a:t> </a:t>
            </a:r>
            <a:r>
              <a:rPr lang="lv-LV" sz="2100" dirty="0" err="1">
                <a:solidFill>
                  <a:srgbClr val="76B82A"/>
                </a:solidFill>
              </a:rPr>
              <a:t>aquaponics</a:t>
            </a:r>
            <a:r>
              <a:rPr lang="lv-LV" sz="2100" dirty="0">
                <a:solidFill>
                  <a:srgbClr val="76B82A"/>
                </a:solidFill>
              </a:rPr>
              <a:t>: (c) </a:t>
            </a:r>
            <a:r>
              <a:rPr lang="lv-LV" sz="2100" dirty="0" err="1">
                <a:solidFill>
                  <a:srgbClr val="76B82A"/>
                </a:solidFill>
              </a:rPr>
              <a:t>nutrient</a:t>
            </a:r>
            <a:r>
              <a:rPr lang="lv-LV" sz="2100" dirty="0">
                <a:solidFill>
                  <a:srgbClr val="76B82A"/>
                </a:solidFill>
              </a:rPr>
              <a:t> </a:t>
            </a:r>
            <a:r>
              <a:rPr lang="lv-LV" sz="2100" dirty="0" err="1">
                <a:solidFill>
                  <a:srgbClr val="76B82A"/>
                </a:solidFill>
              </a:rPr>
              <a:t>film</a:t>
            </a:r>
            <a:r>
              <a:rPr lang="lv-LV" sz="2100" dirty="0">
                <a:solidFill>
                  <a:srgbClr val="76B82A"/>
                </a:solidFill>
              </a:rPr>
              <a:t> </a:t>
            </a:r>
            <a:r>
              <a:rPr lang="lv-LV" sz="2100" dirty="0" err="1">
                <a:solidFill>
                  <a:srgbClr val="76B82A"/>
                </a:solidFill>
              </a:rPr>
              <a:t>technique</a:t>
            </a:r>
            <a:r>
              <a:rPr lang="lv-LV" sz="2100" dirty="0">
                <a:solidFill>
                  <a:srgbClr val="76B82A"/>
                </a:solidFill>
              </a:rPr>
              <a:t>, (d) </a:t>
            </a:r>
            <a:r>
              <a:rPr lang="lv-LV" sz="2100" dirty="0" err="1">
                <a:solidFill>
                  <a:srgbClr val="76B82A"/>
                </a:solidFill>
              </a:rPr>
              <a:t>vertical</a:t>
            </a:r>
            <a:r>
              <a:rPr lang="lv-LV" sz="2100" dirty="0">
                <a:solidFill>
                  <a:srgbClr val="76B82A"/>
                </a:solidFill>
              </a:rPr>
              <a:t> </a:t>
            </a:r>
            <a:r>
              <a:rPr lang="lv-LV" sz="2100" dirty="0" err="1">
                <a:solidFill>
                  <a:srgbClr val="76B82A"/>
                </a:solidFill>
              </a:rPr>
              <a:t>towers</a:t>
            </a:r>
            <a:r>
              <a:rPr lang="lv-LV" sz="2100" dirty="0">
                <a:solidFill>
                  <a:srgbClr val="76B82A"/>
                </a:solidFill>
              </a:rPr>
              <a:t> [30]</a:t>
            </a:r>
            <a:endParaRPr lang="en-GB" sz="2100" dirty="0">
              <a:solidFill>
                <a:srgbClr val="76B82A"/>
              </a:solidFill>
            </a:endParaRPr>
          </a:p>
        </p:txBody>
      </p:sp>
    </p:spTree>
    <p:extLst>
      <p:ext uri="{BB962C8B-B14F-4D97-AF65-F5344CB8AC3E}">
        <p14:creationId xmlns:p14="http://schemas.microsoft.com/office/powerpoint/2010/main" val="40541872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2483"/>
            <a:ext cx="8229600" cy="772587"/>
          </a:xfrm>
        </p:spPr>
        <p:txBody>
          <a:bodyPr/>
          <a:lstStyle/>
          <a:p>
            <a:r>
              <a:rPr lang="lv-LV" dirty="0" err="1"/>
              <a:t>Aquaponics</a:t>
            </a:r>
            <a:r>
              <a:rPr lang="lv-LV" dirty="0"/>
              <a:t> </a:t>
            </a:r>
            <a:r>
              <a:rPr lang="lv-LV" dirty="0" err="1"/>
              <a:t>system</a:t>
            </a:r>
            <a:r>
              <a:rPr lang="lv-LV" dirty="0"/>
              <a:t> (I)</a:t>
            </a:r>
            <a:endParaRPr lang="en-GB" dirty="0"/>
          </a:p>
        </p:txBody>
      </p:sp>
      <p:sp>
        <p:nvSpPr>
          <p:cNvPr id="3" name="Slide Number Placeholder 2"/>
          <p:cNvSpPr>
            <a:spLocks noGrp="1"/>
          </p:cNvSpPr>
          <p:nvPr>
            <p:ph type="sldNum" sz="quarter" idx="10"/>
          </p:nvPr>
        </p:nvSpPr>
        <p:spPr/>
        <p:txBody>
          <a:bodyPr/>
          <a:lstStyle/>
          <a:p>
            <a:r>
              <a:rPr lang="lv-LV"/>
              <a:t>Riga Technical University</a:t>
            </a:r>
            <a:endParaRPr lang="en-US" dirty="0"/>
          </a:p>
        </p:txBody>
      </p:sp>
      <p:sp>
        <p:nvSpPr>
          <p:cNvPr id="4" name="Content Placeholder 3"/>
          <p:cNvSpPr>
            <a:spLocks noGrp="1"/>
          </p:cNvSpPr>
          <p:nvPr>
            <p:ph idx="1"/>
          </p:nvPr>
        </p:nvSpPr>
        <p:spPr>
          <a:xfrm>
            <a:off x="457200" y="1947699"/>
            <a:ext cx="3136249" cy="3658341"/>
          </a:xfrm>
        </p:spPr>
        <p:txBody>
          <a:bodyPr>
            <a:noAutofit/>
          </a:bodyPr>
          <a:lstStyle/>
          <a:p>
            <a:r>
              <a:rPr lang="en-GB" sz="2100" dirty="0">
                <a:solidFill>
                  <a:srgbClr val="76B82A"/>
                </a:solidFill>
              </a:rPr>
              <a:t>Technological structure</a:t>
            </a:r>
            <a:r>
              <a:rPr lang="lv-LV" sz="2100" dirty="0">
                <a:solidFill>
                  <a:srgbClr val="76B82A"/>
                </a:solidFill>
              </a:rPr>
              <a:t>:</a:t>
            </a:r>
            <a:endParaRPr lang="en-GB" sz="2100" dirty="0">
              <a:solidFill>
                <a:srgbClr val="76B82A"/>
              </a:solidFill>
            </a:endParaRPr>
          </a:p>
          <a:p>
            <a:pPr lvl="1"/>
            <a:r>
              <a:rPr lang="en-GB" sz="2100" dirty="0">
                <a:solidFill>
                  <a:srgbClr val="76B82A"/>
                </a:solidFill>
              </a:rPr>
              <a:t>Fish tank</a:t>
            </a:r>
          </a:p>
          <a:p>
            <a:pPr lvl="1"/>
            <a:r>
              <a:rPr lang="en-GB" sz="2100" dirty="0">
                <a:solidFill>
                  <a:srgbClr val="76B82A"/>
                </a:solidFill>
              </a:rPr>
              <a:t>Grow bed</a:t>
            </a:r>
          </a:p>
          <a:p>
            <a:pPr lvl="1"/>
            <a:r>
              <a:rPr lang="en-GB" sz="2100" dirty="0">
                <a:solidFill>
                  <a:srgbClr val="76B82A"/>
                </a:solidFill>
              </a:rPr>
              <a:t>Aerator</a:t>
            </a:r>
          </a:p>
          <a:p>
            <a:pPr lvl="1"/>
            <a:r>
              <a:rPr lang="en-GB" sz="2100" dirty="0">
                <a:solidFill>
                  <a:srgbClr val="76B82A"/>
                </a:solidFill>
              </a:rPr>
              <a:t>Pipes</a:t>
            </a:r>
          </a:p>
          <a:p>
            <a:pPr lvl="1"/>
            <a:r>
              <a:rPr lang="en-GB" sz="2100" dirty="0">
                <a:solidFill>
                  <a:srgbClr val="76B82A"/>
                </a:solidFill>
              </a:rPr>
              <a:t>Pump</a:t>
            </a:r>
          </a:p>
          <a:p>
            <a:pPr lvl="1"/>
            <a:endParaRPr lang="en-GB" sz="2100" dirty="0">
              <a:solidFill>
                <a:srgbClr val="76B82A"/>
              </a:solidFill>
            </a:endParaRPr>
          </a:p>
          <a:p>
            <a:endParaRPr lang="en-GB" sz="2100" dirty="0">
              <a:solidFill>
                <a:srgbClr val="76B82A"/>
              </a:solidFill>
            </a:endParaRPr>
          </a:p>
        </p:txBody>
      </p:sp>
      <p:sp>
        <p:nvSpPr>
          <p:cNvPr id="6" name="Rectangle 5"/>
          <p:cNvSpPr/>
          <p:nvPr/>
        </p:nvSpPr>
        <p:spPr>
          <a:xfrm>
            <a:off x="3654956" y="5397497"/>
            <a:ext cx="4796037" cy="415498"/>
          </a:xfrm>
          <a:prstGeom prst="rect">
            <a:avLst/>
          </a:prstGeom>
        </p:spPr>
        <p:txBody>
          <a:bodyPr wrap="square">
            <a:spAutoFit/>
          </a:bodyPr>
          <a:lstStyle/>
          <a:p>
            <a:pPr algn="ctr"/>
            <a:r>
              <a:rPr lang="lv-LV" sz="2100" dirty="0" err="1">
                <a:solidFill>
                  <a:srgbClr val="76B82A"/>
                </a:solidFill>
              </a:rPr>
              <a:t>Aquaculture</a:t>
            </a:r>
            <a:r>
              <a:rPr lang="lv-LV" sz="2100" dirty="0">
                <a:solidFill>
                  <a:srgbClr val="76B82A"/>
                </a:solidFill>
              </a:rPr>
              <a:t> </a:t>
            </a:r>
            <a:r>
              <a:rPr lang="lv-LV" sz="2100" dirty="0" err="1">
                <a:solidFill>
                  <a:srgbClr val="76B82A"/>
                </a:solidFill>
              </a:rPr>
              <a:t>system</a:t>
            </a:r>
            <a:r>
              <a:rPr lang="lv-LV" sz="2100" dirty="0">
                <a:solidFill>
                  <a:srgbClr val="76B82A"/>
                </a:solidFill>
              </a:rPr>
              <a:t> – </a:t>
            </a:r>
            <a:r>
              <a:rPr lang="lv-LV" sz="2100" dirty="0" err="1">
                <a:solidFill>
                  <a:srgbClr val="76B82A"/>
                </a:solidFill>
              </a:rPr>
              <a:t>aquaponics</a:t>
            </a:r>
            <a:r>
              <a:rPr lang="lv-LV" sz="2100" dirty="0">
                <a:solidFill>
                  <a:srgbClr val="76B82A"/>
                </a:solidFill>
              </a:rPr>
              <a:t> [19]</a:t>
            </a:r>
            <a:endParaRPr lang="en-GB" sz="2100" dirty="0">
              <a:solidFill>
                <a:srgbClr val="76B82A"/>
              </a:solidFill>
            </a:endParaRP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13120" r="31165" b="3386"/>
          <a:stretch/>
        </p:blipFill>
        <p:spPr>
          <a:xfrm>
            <a:off x="3344449" y="2173503"/>
            <a:ext cx="5168051" cy="3299578"/>
          </a:xfrm>
          <a:prstGeom prst="rect">
            <a:avLst/>
          </a:prstGeom>
        </p:spPr>
      </p:pic>
      <p:pic>
        <p:nvPicPr>
          <p:cNvPr id="13" name="Picture 12"/>
          <p:cNvPicPr>
            <a:picLocks noChangeAspect="1"/>
          </p:cNvPicPr>
          <p:nvPr/>
        </p:nvPicPr>
        <p:blipFill rotWithShape="1">
          <a:blip r:embed="rId4"/>
          <a:srcRect l="39328" t="83489" b="-469"/>
          <a:stretch/>
        </p:blipFill>
        <p:spPr>
          <a:xfrm>
            <a:off x="3593449" y="2305668"/>
            <a:ext cx="1120764" cy="446186"/>
          </a:xfrm>
          <a:prstGeom prst="rect">
            <a:avLst/>
          </a:prstGeom>
        </p:spPr>
      </p:pic>
      <p:pic>
        <p:nvPicPr>
          <p:cNvPr id="14" name="Picture 13"/>
          <p:cNvPicPr>
            <a:picLocks noChangeAspect="1"/>
          </p:cNvPicPr>
          <p:nvPr/>
        </p:nvPicPr>
        <p:blipFill rotWithShape="1">
          <a:blip r:embed="rId4"/>
          <a:srcRect l="43453" t="19655" b="65728"/>
          <a:stretch/>
        </p:blipFill>
        <p:spPr>
          <a:xfrm>
            <a:off x="7325632" y="2367781"/>
            <a:ext cx="1044564" cy="384073"/>
          </a:xfrm>
          <a:prstGeom prst="rect">
            <a:avLst/>
          </a:prstGeom>
        </p:spPr>
      </p:pic>
      <p:pic>
        <p:nvPicPr>
          <p:cNvPr id="15" name="Picture 14"/>
          <p:cNvPicPr>
            <a:picLocks noChangeAspect="1"/>
          </p:cNvPicPr>
          <p:nvPr/>
        </p:nvPicPr>
        <p:blipFill rotWithShape="1">
          <a:blip r:embed="rId4"/>
          <a:srcRect l="39985" t="61140" r="13142" b="21764"/>
          <a:stretch/>
        </p:blipFill>
        <p:spPr>
          <a:xfrm>
            <a:off x="3659294" y="3776869"/>
            <a:ext cx="865863" cy="449204"/>
          </a:xfrm>
          <a:prstGeom prst="rect">
            <a:avLst/>
          </a:prstGeom>
        </p:spPr>
      </p:pic>
    </p:spTree>
    <p:extLst>
      <p:ext uri="{BB962C8B-B14F-4D97-AF65-F5344CB8AC3E}">
        <p14:creationId xmlns:p14="http://schemas.microsoft.com/office/powerpoint/2010/main" val="11547977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CE9DF-C5F7-4452-99B3-0A6E0CF66282}"/>
              </a:ext>
            </a:extLst>
          </p:cNvPr>
          <p:cNvSpPr>
            <a:spLocks noGrp="1"/>
          </p:cNvSpPr>
          <p:nvPr>
            <p:ph type="title"/>
          </p:nvPr>
        </p:nvSpPr>
        <p:spPr>
          <a:xfrm>
            <a:off x="457200" y="964115"/>
            <a:ext cx="8229600" cy="772587"/>
          </a:xfrm>
        </p:spPr>
        <p:txBody>
          <a:bodyPr/>
          <a:lstStyle/>
          <a:p>
            <a:r>
              <a:rPr lang="lv-LV" dirty="0" err="1"/>
              <a:t>Fish</a:t>
            </a:r>
            <a:r>
              <a:rPr lang="lv-LV" dirty="0"/>
              <a:t> </a:t>
            </a:r>
            <a:r>
              <a:rPr lang="lv-LV" dirty="0" err="1"/>
              <a:t>and</a:t>
            </a:r>
            <a:r>
              <a:rPr lang="lv-LV" dirty="0"/>
              <a:t> </a:t>
            </a:r>
            <a:r>
              <a:rPr lang="lv-LV" dirty="0" err="1"/>
              <a:t>plants</a:t>
            </a:r>
            <a:r>
              <a:rPr lang="lv-LV" dirty="0"/>
              <a:t> to </a:t>
            </a:r>
            <a:r>
              <a:rPr lang="lv-LV" dirty="0" err="1"/>
              <a:t>grow</a:t>
            </a:r>
            <a:r>
              <a:rPr lang="lv-LV" dirty="0"/>
              <a:t> </a:t>
            </a:r>
            <a:r>
              <a:rPr lang="lv-LV" dirty="0" err="1"/>
              <a:t>in</a:t>
            </a:r>
            <a:r>
              <a:rPr lang="lv-LV" dirty="0"/>
              <a:t> </a:t>
            </a:r>
            <a:r>
              <a:rPr lang="lv-LV" dirty="0" err="1"/>
              <a:t>aquaponics</a:t>
            </a:r>
            <a:endParaRPr lang="en-GB" dirty="0"/>
          </a:p>
        </p:txBody>
      </p:sp>
      <p:sp>
        <p:nvSpPr>
          <p:cNvPr id="3" name="Slide Number Placeholder 2">
            <a:extLst>
              <a:ext uri="{FF2B5EF4-FFF2-40B4-BE49-F238E27FC236}">
                <a16:creationId xmlns:a16="http://schemas.microsoft.com/office/drawing/2014/main" id="{1F980AB1-7D29-4D5D-BA84-1AABE20DAA87}"/>
              </a:ext>
            </a:extLst>
          </p:cNvPr>
          <p:cNvSpPr>
            <a:spLocks noGrp="1"/>
          </p:cNvSpPr>
          <p:nvPr>
            <p:ph type="sldNum" sz="quarter" idx="10"/>
          </p:nvPr>
        </p:nvSpPr>
        <p:spPr/>
        <p:txBody>
          <a:bodyPr/>
          <a:lstStyle/>
          <a:p>
            <a:r>
              <a:rPr lang="lv-LV"/>
              <a:t>Riga Technical University</a:t>
            </a:r>
            <a:endParaRPr lang="en-US" dirty="0"/>
          </a:p>
        </p:txBody>
      </p:sp>
      <p:sp>
        <p:nvSpPr>
          <p:cNvPr id="4" name="Content Placeholder 3">
            <a:extLst>
              <a:ext uri="{FF2B5EF4-FFF2-40B4-BE49-F238E27FC236}">
                <a16:creationId xmlns:a16="http://schemas.microsoft.com/office/drawing/2014/main" id="{1EBF5D4A-0661-437F-BAD1-EC0D15279950}"/>
              </a:ext>
            </a:extLst>
          </p:cNvPr>
          <p:cNvSpPr>
            <a:spLocks noGrp="1"/>
          </p:cNvSpPr>
          <p:nvPr>
            <p:ph idx="1"/>
          </p:nvPr>
        </p:nvSpPr>
        <p:spPr>
          <a:xfrm>
            <a:off x="457200" y="1842241"/>
            <a:ext cx="8229600" cy="2789129"/>
          </a:xfrm>
        </p:spPr>
        <p:txBody>
          <a:bodyPr>
            <a:normAutofit/>
          </a:bodyPr>
          <a:lstStyle/>
          <a:p>
            <a:pPr marL="0" indent="0">
              <a:buNone/>
            </a:pPr>
            <a:r>
              <a:rPr lang="en-GB" sz="2100" dirty="0">
                <a:solidFill>
                  <a:srgbClr val="76B82A"/>
                </a:solidFill>
              </a:rPr>
              <a:t>Fish species: tilapia, ornamental fish, catfish, perch, bluegill, trout, bass, shrimp, crawfish, </a:t>
            </a:r>
            <a:r>
              <a:rPr lang="en-GB" sz="2100" dirty="0" err="1">
                <a:solidFill>
                  <a:srgbClr val="76B82A"/>
                </a:solidFill>
              </a:rPr>
              <a:t>baramundi</a:t>
            </a:r>
            <a:r>
              <a:rPr lang="en-GB" sz="2100" dirty="0">
                <a:solidFill>
                  <a:srgbClr val="76B82A"/>
                </a:solidFill>
              </a:rPr>
              <a:t> etc.</a:t>
            </a:r>
          </a:p>
          <a:p>
            <a:pPr marL="0" indent="0">
              <a:buNone/>
            </a:pPr>
            <a:r>
              <a:rPr lang="en-GB" sz="2100" dirty="0">
                <a:solidFill>
                  <a:srgbClr val="76B82A"/>
                </a:solidFill>
              </a:rPr>
              <a:t>Plants: basil, tomato, salad greens, peppers, head lettuce, cucumbers, kale, chard, strawberries, beans and peas, </a:t>
            </a:r>
            <a:r>
              <a:rPr lang="en-GB" sz="2100" dirty="0" err="1">
                <a:solidFill>
                  <a:srgbClr val="76B82A"/>
                </a:solidFill>
              </a:rPr>
              <a:t>bok</a:t>
            </a:r>
            <a:r>
              <a:rPr lang="en-GB" sz="2100" dirty="0">
                <a:solidFill>
                  <a:srgbClr val="76B82A"/>
                </a:solidFill>
              </a:rPr>
              <a:t> choi, broccoli, cabbage, onions</a:t>
            </a:r>
            <a:r>
              <a:rPr lang="lv-LV" sz="2100" dirty="0">
                <a:solidFill>
                  <a:srgbClr val="76B82A"/>
                </a:solidFill>
              </a:rPr>
              <a:t> [30]</a:t>
            </a:r>
            <a:endParaRPr lang="en-GB" sz="2100" dirty="0">
              <a:solidFill>
                <a:srgbClr val="76B82A"/>
              </a:solidFill>
            </a:endParaRPr>
          </a:p>
        </p:txBody>
      </p:sp>
    </p:spTree>
    <p:extLst>
      <p:ext uri="{BB962C8B-B14F-4D97-AF65-F5344CB8AC3E}">
        <p14:creationId xmlns:p14="http://schemas.microsoft.com/office/powerpoint/2010/main" val="2996550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28525"/>
            <a:ext cx="8229600" cy="772587"/>
          </a:xfrm>
        </p:spPr>
        <p:txBody>
          <a:bodyPr>
            <a:normAutofit/>
          </a:bodyPr>
          <a:lstStyle/>
          <a:p>
            <a:r>
              <a:rPr lang="en-GB" dirty="0"/>
              <a:t>Company </a:t>
            </a:r>
            <a:r>
              <a:rPr lang="lv-LV" dirty="0"/>
              <a:t>«Peckas Naturodlingar» </a:t>
            </a:r>
            <a:endParaRPr lang="en-GB" dirty="0"/>
          </a:p>
        </p:txBody>
      </p:sp>
      <p:sp>
        <p:nvSpPr>
          <p:cNvPr id="3" name="Slide Number Placeholder 2"/>
          <p:cNvSpPr>
            <a:spLocks noGrp="1"/>
          </p:cNvSpPr>
          <p:nvPr>
            <p:ph type="sldNum" sz="quarter" idx="10"/>
          </p:nvPr>
        </p:nvSpPr>
        <p:spPr/>
        <p:txBody>
          <a:bodyPr/>
          <a:lstStyle/>
          <a:p>
            <a:r>
              <a:rPr lang="lv-LV"/>
              <a:t>Riga Technical University</a:t>
            </a:r>
            <a:endParaRPr lang="en-US" dirty="0"/>
          </a:p>
        </p:txBody>
      </p:sp>
      <p:sp>
        <p:nvSpPr>
          <p:cNvPr id="4" name="Content Placeholder 3"/>
          <p:cNvSpPr>
            <a:spLocks noGrp="1"/>
          </p:cNvSpPr>
          <p:nvPr>
            <p:ph idx="1"/>
          </p:nvPr>
        </p:nvSpPr>
        <p:spPr>
          <a:xfrm>
            <a:off x="457200" y="1947700"/>
            <a:ext cx="3802072" cy="3733839"/>
          </a:xfrm>
        </p:spPr>
        <p:txBody>
          <a:bodyPr>
            <a:noAutofit/>
          </a:bodyPr>
          <a:lstStyle/>
          <a:p>
            <a:pPr>
              <a:lnSpc>
                <a:spcPct val="100000"/>
              </a:lnSpc>
              <a:spcBef>
                <a:spcPts val="0"/>
              </a:spcBef>
            </a:pPr>
            <a:r>
              <a:rPr lang="lv-LV" sz="2100" dirty="0" err="1">
                <a:solidFill>
                  <a:srgbClr val="76B82A"/>
                </a:solidFill>
              </a:rPr>
              <a:t>Company</a:t>
            </a:r>
            <a:r>
              <a:rPr lang="lv-LV" sz="2100" dirty="0">
                <a:solidFill>
                  <a:srgbClr val="76B82A"/>
                </a:solidFill>
              </a:rPr>
              <a:t> «</a:t>
            </a:r>
            <a:r>
              <a:rPr lang="en-US" sz="2100" dirty="0" err="1">
                <a:solidFill>
                  <a:srgbClr val="76B82A"/>
                </a:solidFill>
              </a:rPr>
              <a:t>Peckas</a:t>
            </a:r>
            <a:r>
              <a:rPr lang="en-US" sz="2100" dirty="0">
                <a:solidFill>
                  <a:srgbClr val="76B82A"/>
                </a:solidFill>
              </a:rPr>
              <a:t> </a:t>
            </a:r>
            <a:r>
              <a:rPr lang="en-US" sz="2100" dirty="0" err="1">
                <a:solidFill>
                  <a:srgbClr val="76B82A"/>
                </a:solidFill>
              </a:rPr>
              <a:t>Naturodlingar</a:t>
            </a:r>
            <a:r>
              <a:rPr lang="lv-LV" sz="2100" dirty="0">
                <a:solidFill>
                  <a:srgbClr val="76B82A"/>
                </a:solidFill>
              </a:rPr>
              <a:t>» (founded in 2015) is located near to Stockholm, </a:t>
            </a:r>
            <a:r>
              <a:rPr lang="lv-LV" sz="2100" dirty="0" err="1">
                <a:solidFill>
                  <a:srgbClr val="76B82A"/>
                </a:solidFill>
              </a:rPr>
              <a:t>Sweden</a:t>
            </a:r>
            <a:endParaRPr lang="lv-LV" sz="2100" dirty="0">
              <a:solidFill>
                <a:srgbClr val="76B82A"/>
              </a:solidFill>
            </a:endParaRPr>
          </a:p>
          <a:p>
            <a:pPr>
              <a:lnSpc>
                <a:spcPct val="100000"/>
              </a:lnSpc>
              <a:spcBef>
                <a:spcPts val="0"/>
              </a:spcBef>
            </a:pPr>
            <a:r>
              <a:rPr lang="en-US" sz="2100" dirty="0">
                <a:solidFill>
                  <a:srgbClr val="76B82A"/>
                </a:solidFill>
              </a:rPr>
              <a:t>20 </a:t>
            </a:r>
            <a:r>
              <a:rPr lang="en-US" sz="2100" dirty="0" err="1">
                <a:solidFill>
                  <a:srgbClr val="76B82A"/>
                </a:solidFill>
              </a:rPr>
              <a:t>tonnes</a:t>
            </a:r>
            <a:r>
              <a:rPr lang="en-US" sz="2100" dirty="0">
                <a:solidFill>
                  <a:srgbClr val="76B82A"/>
                </a:solidFill>
              </a:rPr>
              <a:t> of fish and 200 </a:t>
            </a:r>
            <a:r>
              <a:rPr lang="en-US" sz="2100" dirty="0" err="1">
                <a:solidFill>
                  <a:srgbClr val="76B82A"/>
                </a:solidFill>
              </a:rPr>
              <a:t>tonnes</a:t>
            </a:r>
            <a:r>
              <a:rPr lang="en-US" sz="2100" dirty="0">
                <a:solidFill>
                  <a:srgbClr val="76B82A"/>
                </a:solidFill>
              </a:rPr>
              <a:t> of tomatoes are produced each year</a:t>
            </a:r>
            <a:endParaRPr lang="lv-LV" sz="2100" dirty="0">
              <a:solidFill>
                <a:srgbClr val="76B82A"/>
              </a:solidFill>
            </a:endParaRPr>
          </a:p>
          <a:p>
            <a:pPr>
              <a:lnSpc>
                <a:spcPct val="100000"/>
              </a:lnSpc>
              <a:spcBef>
                <a:spcPts val="0"/>
              </a:spcBef>
            </a:pPr>
            <a:r>
              <a:rPr lang="en-US" sz="2100" dirty="0" err="1">
                <a:solidFill>
                  <a:srgbClr val="76B82A"/>
                </a:solidFill>
              </a:rPr>
              <a:t>Produc</a:t>
            </a:r>
            <a:r>
              <a:rPr lang="lv-LV" sz="2100" dirty="0" err="1">
                <a:solidFill>
                  <a:srgbClr val="76B82A"/>
                </a:solidFill>
              </a:rPr>
              <a:t>tion</a:t>
            </a:r>
            <a:r>
              <a:rPr lang="lv-LV" sz="2100" dirty="0">
                <a:solidFill>
                  <a:srgbClr val="76B82A"/>
                </a:solidFill>
              </a:rPr>
              <a:t> </a:t>
            </a:r>
            <a:r>
              <a:rPr lang="lv-LV" sz="2100" dirty="0" err="1">
                <a:solidFill>
                  <a:srgbClr val="76B82A"/>
                </a:solidFill>
              </a:rPr>
              <a:t>is</a:t>
            </a:r>
            <a:r>
              <a:rPr lang="lv-LV" sz="2100" dirty="0">
                <a:solidFill>
                  <a:srgbClr val="76B82A"/>
                </a:solidFill>
              </a:rPr>
              <a:t> </a:t>
            </a:r>
            <a:r>
              <a:rPr lang="lv-LV" sz="2100" dirty="0" err="1">
                <a:solidFill>
                  <a:srgbClr val="76B82A"/>
                </a:solidFill>
              </a:rPr>
              <a:t>held</a:t>
            </a:r>
            <a:r>
              <a:rPr lang="lv-LV" sz="2100" dirty="0">
                <a:solidFill>
                  <a:srgbClr val="76B82A"/>
                </a:solidFill>
              </a:rPr>
              <a:t> c</a:t>
            </a:r>
            <a:r>
              <a:rPr lang="en-US" sz="2100" dirty="0">
                <a:solidFill>
                  <a:srgbClr val="76B82A"/>
                </a:solidFill>
              </a:rPr>
              <a:t>lose to consumers</a:t>
            </a:r>
            <a:r>
              <a:rPr lang="lv-LV" sz="2100" dirty="0">
                <a:solidFill>
                  <a:srgbClr val="76B82A"/>
                </a:solidFill>
              </a:rPr>
              <a:t> (to </a:t>
            </a:r>
            <a:r>
              <a:rPr lang="lv-LV" sz="2100" dirty="0" err="1">
                <a:solidFill>
                  <a:srgbClr val="76B82A"/>
                </a:solidFill>
              </a:rPr>
              <a:t>reduce</a:t>
            </a:r>
            <a:r>
              <a:rPr lang="lv-LV" sz="2100" dirty="0">
                <a:solidFill>
                  <a:srgbClr val="76B82A"/>
                </a:solidFill>
              </a:rPr>
              <a:t> </a:t>
            </a:r>
            <a:r>
              <a:rPr lang="lv-LV" sz="2100" dirty="0" err="1">
                <a:solidFill>
                  <a:srgbClr val="76B82A"/>
                </a:solidFill>
              </a:rPr>
              <a:t>the</a:t>
            </a:r>
            <a:r>
              <a:rPr lang="lv-LV" sz="2100" dirty="0">
                <a:solidFill>
                  <a:srgbClr val="76B82A"/>
                </a:solidFill>
              </a:rPr>
              <a:t> </a:t>
            </a:r>
            <a:r>
              <a:rPr lang="lv-LV" sz="2100" dirty="0" err="1">
                <a:solidFill>
                  <a:srgbClr val="76B82A"/>
                </a:solidFill>
              </a:rPr>
              <a:t>need</a:t>
            </a:r>
            <a:r>
              <a:rPr lang="lv-LV" sz="2100" dirty="0">
                <a:solidFill>
                  <a:srgbClr val="76B82A"/>
                </a:solidFill>
              </a:rPr>
              <a:t> </a:t>
            </a:r>
            <a:r>
              <a:rPr lang="lv-LV" sz="2100" dirty="0" err="1">
                <a:solidFill>
                  <a:srgbClr val="76B82A"/>
                </a:solidFill>
              </a:rPr>
              <a:t>of</a:t>
            </a:r>
            <a:r>
              <a:rPr lang="lv-LV" sz="2100" dirty="0">
                <a:solidFill>
                  <a:srgbClr val="76B82A"/>
                </a:solidFill>
              </a:rPr>
              <a:t> </a:t>
            </a:r>
            <a:r>
              <a:rPr lang="lv-LV" sz="2100" dirty="0" err="1">
                <a:solidFill>
                  <a:srgbClr val="76B82A"/>
                </a:solidFill>
              </a:rPr>
              <a:t>transportation</a:t>
            </a:r>
            <a:r>
              <a:rPr lang="lv-LV" sz="2100" dirty="0">
                <a:solidFill>
                  <a:srgbClr val="76B82A"/>
                </a:solidFill>
              </a:rPr>
              <a:t>)</a:t>
            </a:r>
          </a:p>
          <a:p>
            <a:pPr marL="0" indent="0">
              <a:buNone/>
            </a:pPr>
            <a:endParaRPr lang="lv-LV" sz="2100" dirty="0">
              <a:solidFill>
                <a:srgbClr val="76B82A"/>
              </a:solidFill>
            </a:endParaRPr>
          </a:p>
          <a:p>
            <a:endParaRPr lang="lv-LV" sz="2100" dirty="0">
              <a:solidFill>
                <a:srgbClr val="76B82A"/>
              </a:solidFill>
            </a:endParaRPr>
          </a:p>
          <a:p>
            <a:endParaRPr lang="lv-LV" sz="2100" dirty="0">
              <a:solidFill>
                <a:srgbClr val="76B82A"/>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4435" y="1947701"/>
            <a:ext cx="4530080" cy="3025952"/>
          </a:xfrm>
          <a:prstGeom prst="rect">
            <a:avLst/>
          </a:prstGeom>
        </p:spPr>
      </p:pic>
      <p:sp>
        <p:nvSpPr>
          <p:cNvPr id="6" name="Rectangle 5"/>
          <p:cNvSpPr/>
          <p:nvPr/>
        </p:nvSpPr>
        <p:spPr>
          <a:xfrm>
            <a:off x="4435067" y="4973653"/>
            <a:ext cx="4354285" cy="707886"/>
          </a:xfrm>
          <a:prstGeom prst="rect">
            <a:avLst/>
          </a:prstGeom>
        </p:spPr>
        <p:txBody>
          <a:bodyPr wrap="square">
            <a:spAutoFit/>
          </a:bodyPr>
          <a:lstStyle/>
          <a:p>
            <a:pPr algn="ctr"/>
            <a:r>
              <a:rPr lang="lv-LV" sz="2000" dirty="0" err="1">
                <a:solidFill>
                  <a:srgbClr val="76B82A"/>
                </a:solidFill>
              </a:rPr>
              <a:t>Aquaponics</a:t>
            </a:r>
            <a:r>
              <a:rPr lang="lv-LV" sz="2000" dirty="0">
                <a:solidFill>
                  <a:srgbClr val="76B82A"/>
                </a:solidFill>
              </a:rPr>
              <a:t> – </a:t>
            </a:r>
            <a:r>
              <a:rPr lang="lv-LV" sz="2000" dirty="0" err="1">
                <a:solidFill>
                  <a:srgbClr val="76B82A"/>
                </a:solidFill>
              </a:rPr>
              <a:t>rainbow</a:t>
            </a:r>
            <a:r>
              <a:rPr lang="lv-LV" sz="2000" dirty="0">
                <a:solidFill>
                  <a:srgbClr val="76B82A"/>
                </a:solidFill>
              </a:rPr>
              <a:t> </a:t>
            </a:r>
            <a:r>
              <a:rPr lang="lv-LV" sz="2000" dirty="0" err="1">
                <a:solidFill>
                  <a:srgbClr val="76B82A"/>
                </a:solidFill>
              </a:rPr>
              <a:t>trout</a:t>
            </a:r>
            <a:r>
              <a:rPr lang="lv-LV" sz="2000" dirty="0">
                <a:solidFill>
                  <a:srgbClr val="76B82A"/>
                </a:solidFill>
              </a:rPr>
              <a:t> </a:t>
            </a:r>
            <a:r>
              <a:rPr lang="lv-LV" sz="2000" dirty="0" err="1">
                <a:solidFill>
                  <a:srgbClr val="76B82A"/>
                </a:solidFill>
              </a:rPr>
              <a:t>and</a:t>
            </a:r>
            <a:r>
              <a:rPr lang="lv-LV" sz="2000" dirty="0">
                <a:solidFill>
                  <a:srgbClr val="76B82A"/>
                </a:solidFill>
              </a:rPr>
              <a:t> </a:t>
            </a:r>
            <a:r>
              <a:rPr lang="lv-LV" sz="2000" dirty="0" err="1">
                <a:solidFill>
                  <a:srgbClr val="76B82A"/>
                </a:solidFill>
              </a:rPr>
              <a:t>tomatoes</a:t>
            </a:r>
            <a:r>
              <a:rPr lang="lv-LV" sz="2000" dirty="0">
                <a:solidFill>
                  <a:srgbClr val="76B82A"/>
                </a:solidFill>
              </a:rPr>
              <a:t> [32]</a:t>
            </a:r>
            <a:endParaRPr lang="en-GB" sz="2000" dirty="0">
              <a:solidFill>
                <a:srgbClr val="76B82A"/>
              </a:solidFill>
            </a:endParaRPr>
          </a:p>
        </p:txBody>
      </p:sp>
    </p:spTree>
    <p:extLst>
      <p:ext uri="{BB962C8B-B14F-4D97-AF65-F5344CB8AC3E}">
        <p14:creationId xmlns:p14="http://schemas.microsoft.com/office/powerpoint/2010/main" val="19277131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2265"/>
            <a:ext cx="8229600" cy="772587"/>
          </a:xfrm>
        </p:spPr>
        <p:txBody>
          <a:bodyPr/>
          <a:lstStyle/>
          <a:p>
            <a:r>
              <a:rPr lang="en-GB" dirty="0"/>
              <a:t>Limitation in aquaculture</a:t>
            </a:r>
          </a:p>
        </p:txBody>
      </p:sp>
      <p:sp>
        <p:nvSpPr>
          <p:cNvPr id="3" name="Slide Number Placeholder 2"/>
          <p:cNvSpPr>
            <a:spLocks noGrp="1"/>
          </p:cNvSpPr>
          <p:nvPr>
            <p:ph type="sldNum" sz="quarter" idx="10"/>
          </p:nvPr>
        </p:nvSpPr>
        <p:spPr/>
        <p:txBody>
          <a:bodyPr/>
          <a:lstStyle/>
          <a:p>
            <a:r>
              <a:rPr lang="lv-LV"/>
              <a:t>Riga Technical University</a:t>
            </a:r>
            <a:endParaRPr lang="en-US" dirty="0"/>
          </a:p>
        </p:txBody>
      </p:sp>
      <p:sp>
        <p:nvSpPr>
          <p:cNvPr id="4" name="Content Placeholder 3"/>
          <p:cNvSpPr>
            <a:spLocks noGrp="1"/>
          </p:cNvSpPr>
          <p:nvPr>
            <p:ph idx="1"/>
          </p:nvPr>
        </p:nvSpPr>
        <p:spPr>
          <a:xfrm>
            <a:off x="457200" y="1728825"/>
            <a:ext cx="8229600" cy="2789129"/>
          </a:xfrm>
        </p:spPr>
        <p:txBody>
          <a:bodyPr>
            <a:normAutofit/>
          </a:bodyPr>
          <a:lstStyle/>
          <a:p>
            <a:pPr marL="0" indent="0">
              <a:buNone/>
            </a:pPr>
            <a:r>
              <a:rPr lang="lv-LV" sz="2100" dirty="0" err="1">
                <a:solidFill>
                  <a:srgbClr val="76B82A"/>
                </a:solidFill>
              </a:rPr>
              <a:t>Some</a:t>
            </a:r>
            <a:r>
              <a:rPr lang="lv-LV" sz="2100" dirty="0">
                <a:solidFill>
                  <a:srgbClr val="76B82A"/>
                </a:solidFill>
              </a:rPr>
              <a:t> </a:t>
            </a:r>
            <a:r>
              <a:rPr lang="lv-LV" sz="2100" dirty="0" err="1">
                <a:solidFill>
                  <a:srgbClr val="76B82A"/>
                </a:solidFill>
              </a:rPr>
              <a:t>of</a:t>
            </a:r>
            <a:r>
              <a:rPr lang="lv-LV" sz="2100" dirty="0">
                <a:solidFill>
                  <a:srgbClr val="76B82A"/>
                </a:solidFill>
              </a:rPr>
              <a:t> </a:t>
            </a:r>
            <a:r>
              <a:rPr lang="lv-LV" sz="2100" dirty="0" err="1">
                <a:solidFill>
                  <a:srgbClr val="76B82A"/>
                </a:solidFill>
              </a:rPr>
              <a:t>the</a:t>
            </a:r>
            <a:r>
              <a:rPr lang="lv-LV" sz="2100" dirty="0">
                <a:solidFill>
                  <a:srgbClr val="76B82A"/>
                </a:solidFill>
              </a:rPr>
              <a:t> </a:t>
            </a:r>
            <a:r>
              <a:rPr lang="lv-LV" sz="2100" dirty="0" err="1">
                <a:solidFill>
                  <a:srgbClr val="76B82A"/>
                </a:solidFill>
              </a:rPr>
              <a:t>limitations</a:t>
            </a:r>
            <a:r>
              <a:rPr lang="lv-LV" sz="2100" dirty="0">
                <a:solidFill>
                  <a:srgbClr val="76B82A"/>
                </a:solidFill>
              </a:rPr>
              <a:t> </a:t>
            </a:r>
            <a:r>
              <a:rPr lang="lv-LV" sz="2100" dirty="0" err="1">
                <a:solidFill>
                  <a:srgbClr val="76B82A"/>
                </a:solidFill>
              </a:rPr>
              <a:t>are</a:t>
            </a:r>
            <a:r>
              <a:rPr lang="lv-LV" sz="2100" dirty="0">
                <a:solidFill>
                  <a:srgbClr val="76B82A"/>
                </a:solidFill>
              </a:rPr>
              <a:t> </a:t>
            </a:r>
            <a:r>
              <a:rPr lang="lv-LV" sz="2100" dirty="0" err="1">
                <a:solidFill>
                  <a:srgbClr val="76B82A"/>
                </a:solidFill>
              </a:rPr>
              <a:t>listed</a:t>
            </a:r>
            <a:r>
              <a:rPr lang="lv-LV" sz="2100" dirty="0">
                <a:solidFill>
                  <a:srgbClr val="76B82A"/>
                </a:solidFill>
              </a:rPr>
              <a:t> </a:t>
            </a:r>
            <a:r>
              <a:rPr lang="lv-LV" sz="2100" dirty="0" err="1">
                <a:solidFill>
                  <a:srgbClr val="76B82A"/>
                </a:solidFill>
              </a:rPr>
              <a:t>below</a:t>
            </a:r>
            <a:r>
              <a:rPr lang="lv-LV" sz="2100" dirty="0">
                <a:solidFill>
                  <a:srgbClr val="76B82A"/>
                </a:solidFill>
              </a:rPr>
              <a:t> [33]:</a:t>
            </a:r>
          </a:p>
          <a:p>
            <a:pPr lvl="1"/>
            <a:r>
              <a:rPr lang="en-GB" sz="1950" dirty="0">
                <a:solidFill>
                  <a:srgbClr val="76B82A"/>
                </a:solidFill>
              </a:rPr>
              <a:t>ammonium (greenhouse gas) </a:t>
            </a:r>
            <a:r>
              <a:rPr lang="lv-LV" sz="1950" dirty="0" err="1">
                <a:solidFill>
                  <a:srgbClr val="76B82A"/>
                </a:solidFill>
              </a:rPr>
              <a:t>from</a:t>
            </a:r>
            <a:r>
              <a:rPr lang="lv-LV" sz="1950" dirty="0">
                <a:solidFill>
                  <a:srgbClr val="76B82A"/>
                </a:solidFill>
              </a:rPr>
              <a:t> </a:t>
            </a:r>
            <a:r>
              <a:rPr lang="lv-LV" sz="1950" dirty="0" err="1">
                <a:solidFill>
                  <a:srgbClr val="76B82A"/>
                </a:solidFill>
              </a:rPr>
              <a:t>fish</a:t>
            </a:r>
            <a:r>
              <a:rPr lang="lv-LV" sz="1950" dirty="0">
                <a:solidFill>
                  <a:srgbClr val="76B82A"/>
                </a:solidFill>
              </a:rPr>
              <a:t> </a:t>
            </a:r>
            <a:r>
              <a:rPr lang="lv-LV" sz="1950" dirty="0" err="1">
                <a:solidFill>
                  <a:srgbClr val="76B82A"/>
                </a:solidFill>
              </a:rPr>
              <a:t>waste</a:t>
            </a:r>
            <a:endParaRPr lang="en-GB" sz="1950" dirty="0">
              <a:solidFill>
                <a:srgbClr val="76B82A"/>
              </a:solidFill>
            </a:endParaRPr>
          </a:p>
          <a:p>
            <a:pPr lvl="1"/>
            <a:r>
              <a:rPr lang="lv-LV" sz="1950" dirty="0">
                <a:solidFill>
                  <a:srgbClr val="76B82A"/>
                </a:solidFill>
              </a:rPr>
              <a:t>s</a:t>
            </a:r>
            <a:r>
              <a:rPr lang="en-GB" sz="1950" dirty="0" err="1">
                <a:solidFill>
                  <a:srgbClr val="76B82A"/>
                </a:solidFill>
              </a:rPr>
              <a:t>ome</a:t>
            </a:r>
            <a:r>
              <a:rPr lang="en-GB" sz="1950" dirty="0">
                <a:solidFill>
                  <a:srgbClr val="76B82A"/>
                </a:solidFill>
              </a:rPr>
              <a:t> species (as salmon, shrimps) must be fed with fish</a:t>
            </a:r>
            <a:endParaRPr lang="lv-LV" sz="1950" dirty="0">
              <a:solidFill>
                <a:srgbClr val="76B82A"/>
              </a:solidFill>
            </a:endParaRPr>
          </a:p>
          <a:p>
            <a:pPr lvl="1"/>
            <a:r>
              <a:rPr lang="lv-LV" sz="1950" dirty="0" err="1">
                <a:solidFill>
                  <a:srgbClr val="76B82A"/>
                </a:solidFill>
              </a:rPr>
              <a:t>volume</a:t>
            </a:r>
            <a:r>
              <a:rPr lang="lv-LV" sz="1950" dirty="0">
                <a:solidFill>
                  <a:srgbClr val="76B82A"/>
                </a:solidFill>
              </a:rPr>
              <a:t> </a:t>
            </a:r>
            <a:r>
              <a:rPr lang="lv-LV" sz="1950" dirty="0" err="1">
                <a:solidFill>
                  <a:srgbClr val="76B82A"/>
                </a:solidFill>
              </a:rPr>
              <a:t>of</a:t>
            </a:r>
            <a:r>
              <a:rPr lang="lv-LV" sz="1950" dirty="0">
                <a:solidFill>
                  <a:srgbClr val="76B82A"/>
                </a:solidFill>
              </a:rPr>
              <a:t> b</a:t>
            </a:r>
            <a:r>
              <a:rPr lang="en-GB" sz="1950" dirty="0">
                <a:solidFill>
                  <a:srgbClr val="76B82A"/>
                </a:solidFill>
              </a:rPr>
              <a:t>y-products</a:t>
            </a:r>
            <a:endParaRPr lang="en-GB" sz="2100" dirty="0">
              <a:solidFill>
                <a:srgbClr val="76B82A"/>
              </a:solidFill>
            </a:endParaRPr>
          </a:p>
        </p:txBody>
      </p:sp>
    </p:spTree>
    <p:extLst>
      <p:ext uri="{BB962C8B-B14F-4D97-AF65-F5344CB8AC3E}">
        <p14:creationId xmlns:p14="http://schemas.microsoft.com/office/powerpoint/2010/main" val="2036074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96889"/>
            <a:ext cx="8229600" cy="772587"/>
          </a:xfrm>
        </p:spPr>
        <p:txBody>
          <a:bodyPr/>
          <a:lstStyle/>
          <a:p>
            <a:r>
              <a:rPr lang="lv-LV" dirty="0" err="1"/>
              <a:t>Content</a:t>
            </a:r>
            <a:endParaRPr lang="lv-LV" dirty="0"/>
          </a:p>
        </p:txBody>
      </p:sp>
      <p:sp>
        <p:nvSpPr>
          <p:cNvPr id="3" name="Slide Number Placeholder 2"/>
          <p:cNvSpPr>
            <a:spLocks noGrp="1"/>
          </p:cNvSpPr>
          <p:nvPr>
            <p:ph type="sldNum" sz="quarter" idx="10"/>
          </p:nvPr>
        </p:nvSpPr>
        <p:spPr/>
        <p:txBody>
          <a:bodyPr/>
          <a:lstStyle/>
          <a:p>
            <a:r>
              <a:rPr lang="lv-LV"/>
              <a:t>Riga Technical University</a:t>
            </a:r>
            <a:endParaRPr lang="en-US" dirty="0"/>
          </a:p>
        </p:txBody>
      </p:sp>
      <p:sp>
        <p:nvSpPr>
          <p:cNvPr id="4" name="Content Placeholder 3"/>
          <p:cNvSpPr>
            <a:spLocks noGrp="1"/>
          </p:cNvSpPr>
          <p:nvPr>
            <p:ph idx="1"/>
          </p:nvPr>
        </p:nvSpPr>
        <p:spPr>
          <a:xfrm>
            <a:off x="457200" y="1869476"/>
            <a:ext cx="8229600" cy="2789129"/>
          </a:xfrm>
        </p:spPr>
        <p:txBody>
          <a:bodyPr>
            <a:normAutofit/>
          </a:bodyPr>
          <a:lstStyle/>
          <a:p>
            <a:r>
              <a:rPr lang="lv-LV" sz="2100" dirty="0">
                <a:solidFill>
                  <a:srgbClr val="76B82A"/>
                </a:solidFill>
              </a:rPr>
              <a:t>Sustainable production of primary bioresources, including forestry, agriculture and fisheries sectors</a:t>
            </a:r>
          </a:p>
          <a:p>
            <a:r>
              <a:rPr lang="lv-LV" sz="2100" dirty="0">
                <a:solidFill>
                  <a:srgbClr val="76B82A"/>
                </a:solidFill>
              </a:rPr>
              <a:t>More detailed example of fisheries sector, with focus on aquaculture:</a:t>
            </a:r>
            <a:endParaRPr lang="en-GB" sz="2100" dirty="0">
              <a:solidFill>
                <a:srgbClr val="76B82A"/>
              </a:solidFill>
            </a:endParaRPr>
          </a:p>
          <a:p>
            <a:pPr lvl="1"/>
            <a:r>
              <a:rPr lang="lv-LV" sz="1950" dirty="0" err="1">
                <a:solidFill>
                  <a:srgbClr val="76B82A"/>
                </a:solidFill>
              </a:rPr>
              <a:t>Sustainable</a:t>
            </a:r>
            <a:r>
              <a:rPr lang="lv-LV" sz="1950" dirty="0">
                <a:solidFill>
                  <a:srgbClr val="76B82A"/>
                </a:solidFill>
              </a:rPr>
              <a:t> </a:t>
            </a:r>
            <a:r>
              <a:rPr lang="lv-LV" sz="1950" dirty="0" err="1">
                <a:solidFill>
                  <a:srgbClr val="76B82A"/>
                </a:solidFill>
              </a:rPr>
              <a:t>aquaculture</a:t>
            </a:r>
            <a:endParaRPr lang="lv-LV" sz="1950" dirty="0">
              <a:solidFill>
                <a:srgbClr val="76B82A"/>
              </a:solidFill>
            </a:endParaRPr>
          </a:p>
          <a:p>
            <a:pPr lvl="1"/>
            <a:r>
              <a:rPr lang="lv-LV" sz="1950" dirty="0" err="1">
                <a:solidFill>
                  <a:srgbClr val="76B82A"/>
                </a:solidFill>
              </a:rPr>
              <a:t>Different</a:t>
            </a:r>
            <a:r>
              <a:rPr lang="lv-LV" sz="1950" dirty="0">
                <a:solidFill>
                  <a:srgbClr val="76B82A"/>
                </a:solidFill>
              </a:rPr>
              <a:t> t</a:t>
            </a:r>
            <a:r>
              <a:rPr lang="en-GB" sz="1950" dirty="0" err="1">
                <a:solidFill>
                  <a:srgbClr val="76B82A"/>
                </a:solidFill>
              </a:rPr>
              <a:t>ypes</a:t>
            </a:r>
            <a:r>
              <a:rPr lang="en-GB" sz="1950" dirty="0">
                <a:solidFill>
                  <a:srgbClr val="76B82A"/>
                </a:solidFill>
              </a:rPr>
              <a:t> of aquaculture</a:t>
            </a:r>
            <a:endParaRPr lang="lv-LV" sz="1950" dirty="0">
              <a:solidFill>
                <a:srgbClr val="76B82A"/>
              </a:solidFill>
            </a:endParaRPr>
          </a:p>
          <a:p>
            <a:pPr lvl="1"/>
            <a:r>
              <a:rPr lang="lv-LV" sz="1950" dirty="0" err="1">
                <a:solidFill>
                  <a:srgbClr val="76B82A"/>
                </a:solidFill>
              </a:rPr>
              <a:t>Technological</a:t>
            </a:r>
            <a:r>
              <a:rPr lang="lv-LV" sz="1950" dirty="0">
                <a:solidFill>
                  <a:srgbClr val="76B82A"/>
                </a:solidFill>
              </a:rPr>
              <a:t> </a:t>
            </a:r>
            <a:r>
              <a:rPr lang="lv-LV" sz="1950" dirty="0" err="1">
                <a:solidFill>
                  <a:srgbClr val="76B82A"/>
                </a:solidFill>
              </a:rPr>
              <a:t>and</a:t>
            </a:r>
            <a:r>
              <a:rPr lang="lv-LV" sz="1950" dirty="0">
                <a:solidFill>
                  <a:srgbClr val="76B82A"/>
                </a:solidFill>
              </a:rPr>
              <a:t> </a:t>
            </a:r>
            <a:r>
              <a:rPr lang="en-GB" sz="1950" dirty="0">
                <a:solidFill>
                  <a:srgbClr val="76B82A"/>
                </a:solidFill>
              </a:rPr>
              <a:t>environmental </a:t>
            </a:r>
            <a:r>
              <a:rPr lang="lv-LV" sz="1950" dirty="0" err="1">
                <a:solidFill>
                  <a:srgbClr val="76B82A"/>
                </a:solidFill>
              </a:rPr>
              <a:t>aspects</a:t>
            </a:r>
            <a:endParaRPr lang="lv-LV" sz="1950" dirty="0">
              <a:solidFill>
                <a:srgbClr val="76B82A"/>
              </a:solidFill>
            </a:endParaRPr>
          </a:p>
          <a:p>
            <a:pPr lvl="1"/>
            <a:r>
              <a:rPr lang="lv-LV" sz="1950" dirty="0">
                <a:solidFill>
                  <a:srgbClr val="76B82A"/>
                </a:solidFill>
              </a:rPr>
              <a:t>E</a:t>
            </a:r>
            <a:r>
              <a:rPr lang="en-GB" sz="1950" dirty="0" err="1">
                <a:solidFill>
                  <a:srgbClr val="76B82A"/>
                </a:solidFill>
              </a:rPr>
              <a:t>xamples</a:t>
            </a:r>
            <a:endParaRPr lang="en-GB" sz="1950" dirty="0">
              <a:solidFill>
                <a:srgbClr val="76B82A"/>
              </a:solidFill>
            </a:endParaRPr>
          </a:p>
        </p:txBody>
      </p:sp>
    </p:spTree>
    <p:extLst>
      <p:ext uri="{BB962C8B-B14F-4D97-AF65-F5344CB8AC3E}">
        <p14:creationId xmlns:p14="http://schemas.microsoft.com/office/powerpoint/2010/main" val="26144780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68704"/>
            <a:ext cx="8229600" cy="772587"/>
          </a:xfrm>
        </p:spPr>
        <p:txBody>
          <a:bodyPr/>
          <a:lstStyle/>
          <a:p>
            <a:r>
              <a:rPr lang="en-GB" dirty="0"/>
              <a:t>Future trends in aquaculture</a:t>
            </a:r>
          </a:p>
        </p:txBody>
      </p:sp>
      <p:sp>
        <p:nvSpPr>
          <p:cNvPr id="3" name="Slide Number Placeholder 2"/>
          <p:cNvSpPr>
            <a:spLocks noGrp="1"/>
          </p:cNvSpPr>
          <p:nvPr>
            <p:ph type="sldNum" sz="quarter" idx="10"/>
          </p:nvPr>
        </p:nvSpPr>
        <p:spPr/>
        <p:txBody>
          <a:bodyPr/>
          <a:lstStyle/>
          <a:p>
            <a:r>
              <a:rPr lang="lv-LV"/>
              <a:t>Riga Technical University</a:t>
            </a:r>
            <a:endParaRPr lang="en-US" dirty="0"/>
          </a:p>
        </p:txBody>
      </p:sp>
      <p:sp>
        <p:nvSpPr>
          <p:cNvPr id="4" name="Content Placeholder 3"/>
          <p:cNvSpPr>
            <a:spLocks noGrp="1"/>
          </p:cNvSpPr>
          <p:nvPr>
            <p:ph idx="1"/>
          </p:nvPr>
        </p:nvSpPr>
        <p:spPr>
          <a:xfrm>
            <a:off x="457200" y="1909333"/>
            <a:ext cx="8229600" cy="2789129"/>
          </a:xfrm>
        </p:spPr>
        <p:txBody>
          <a:bodyPr>
            <a:normAutofit/>
          </a:bodyPr>
          <a:lstStyle/>
          <a:p>
            <a:r>
              <a:rPr lang="lv-LV" sz="2100" dirty="0" err="1">
                <a:solidFill>
                  <a:srgbClr val="76B82A"/>
                </a:solidFill>
              </a:rPr>
              <a:t>Various</a:t>
            </a:r>
            <a:r>
              <a:rPr lang="en-GB" sz="2100" dirty="0">
                <a:solidFill>
                  <a:srgbClr val="76B82A"/>
                </a:solidFill>
              </a:rPr>
              <a:t> type</a:t>
            </a:r>
            <a:r>
              <a:rPr lang="lv-LV" sz="2100" dirty="0">
                <a:solidFill>
                  <a:srgbClr val="76B82A"/>
                </a:solidFill>
              </a:rPr>
              <a:t>s</a:t>
            </a:r>
            <a:r>
              <a:rPr lang="en-GB" sz="2100" dirty="0">
                <a:solidFill>
                  <a:srgbClr val="76B82A"/>
                </a:solidFill>
              </a:rPr>
              <a:t> of aquaponics – fish (or molluscs and </a:t>
            </a:r>
            <a:r>
              <a:rPr lang="en-GB" sz="2100" dirty="0" err="1">
                <a:solidFill>
                  <a:srgbClr val="76B82A"/>
                </a:solidFill>
              </a:rPr>
              <a:t>macroalga</a:t>
            </a:r>
            <a:r>
              <a:rPr lang="lv-LV" sz="2100" dirty="0">
                <a:solidFill>
                  <a:srgbClr val="76B82A"/>
                </a:solidFill>
              </a:rPr>
              <a:t>e</a:t>
            </a:r>
            <a:r>
              <a:rPr lang="en-GB" sz="2100" dirty="0">
                <a:solidFill>
                  <a:srgbClr val="76B82A"/>
                </a:solidFill>
              </a:rPr>
              <a:t>) and wind energy, therefore obtaining qualitative fish resources and producing renewable </a:t>
            </a:r>
            <a:r>
              <a:rPr lang="en-GB" sz="2100" dirty="0" err="1">
                <a:solidFill>
                  <a:srgbClr val="76B82A"/>
                </a:solidFill>
              </a:rPr>
              <a:t>ener</a:t>
            </a:r>
            <a:r>
              <a:rPr lang="lv-LV" sz="2100" dirty="0">
                <a:solidFill>
                  <a:srgbClr val="76B82A"/>
                </a:solidFill>
              </a:rPr>
              <a:t>g</a:t>
            </a:r>
            <a:r>
              <a:rPr lang="en-GB" sz="2100" dirty="0">
                <a:solidFill>
                  <a:srgbClr val="76B82A"/>
                </a:solidFill>
              </a:rPr>
              <a:t>y</a:t>
            </a:r>
            <a:r>
              <a:rPr lang="lv-LV" sz="2100" dirty="0">
                <a:solidFill>
                  <a:srgbClr val="76B82A"/>
                </a:solidFill>
              </a:rPr>
              <a:t> [34]</a:t>
            </a:r>
          </a:p>
          <a:p>
            <a:r>
              <a:rPr lang="en-GB" sz="2100" dirty="0">
                <a:solidFill>
                  <a:srgbClr val="76B82A"/>
                </a:solidFill>
              </a:rPr>
              <a:t>Development of using algae, for example, f</a:t>
            </a:r>
            <a:r>
              <a:rPr lang="lv-LV" sz="2100" dirty="0" err="1">
                <a:solidFill>
                  <a:srgbClr val="76B82A"/>
                </a:solidFill>
              </a:rPr>
              <a:t>ertilizer</a:t>
            </a:r>
            <a:r>
              <a:rPr lang="lv-LV" sz="2100" dirty="0">
                <a:solidFill>
                  <a:srgbClr val="76B82A"/>
                </a:solidFill>
              </a:rPr>
              <a:t>,</a:t>
            </a:r>
            <a:r>
              <a:rPr lang="en-GB" sz="2100" dirty="0">
                <a:solidFill>
                  <a:srgbClr val="76B82A"/>
                </a:solidFill>
              </a:rPr>
              <a:t> biofuel</a:t>
            </a:r>
            <a:r>
              <a:rPr lang="lv-LV" sz="2100" dirty="0">
                <a:solidFill>
                  <a:srgbClr val="76B82A"/>
                </a:solidFill>
              </a:rPr>
              <a:t> </a:t>
            </a:r>
            <a:r>
              <a:rPr lang="lv-LV" sz="2100" dirty="0" err="1">
                <a:solidFill>
                  <a:srgbClr val="76B82A"/>
                </a:solidFill>
              </a:rPr>
              <a:t>and</a:t>
            </a:r>
            <a:r>
              <a:rPr lang="lv-LV" sz="2100" dirty="0">
                <a:solidFill>
                  <a:srgbClr val="76B82A"/>
                </a:solidFill>
              </a:rPr>
              <a:t> </a:t>
            </a:r>
            <a:r>
              <a:rPr lang="lv-LV" sz="2100" dirty="0" err="1">
                <a:solidFill>
                  <a:srgbClr val="76B82A"/>
                </a:solidFill>
              </a:rPr>
              <a:t>fish</a:t>
            </a:r>
            <a:r>
              <a:rPr lang="lv-LV" sz="2100" dirty="0">
                <a:solidFill>
                  <a:srgbClr val="76B82A"/>
                </a:solidFill>
              </a:rPr>
              <a:t> </a:t>
            </a:r>
            <a:r>
              <a:rPr lang="lv-LV" sz="2100" dirty="0" err="1">
                <a:solidFill>
                  <a:srgbClr val="76B82A"/>
                </a:solidFill>
              </a:rPr>
              <a:t>feed</a:t>
            </a:r>
            <a:endParaRPr lang="en-GB" sz="2100" dirty="0">
              <a:solidFill>
                <a:srgbClr val="76B82A"/>
              </a:solidFill>
            </a:endParaRPr>
          </a:p>
        </p:txBody>
      </p:sp>
    </p:spTree>
    <p:extLst>
      <p:ext uri="{BB962C8B-B14F-4D97-AF65-F5344CB8AC3E}">
        <p14:creationId xmlns:p14="http://schemas.microsoft.com/office/powerpoint/2010/main" val="10349279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FA043-2773-4782-82BE-EA8D23D3EC05}"/>
              </a:ext>
            </a:extLst>
          </p:cNvPr>
          <p:cNvSpPr>
            <a:spLocks noGrp="1"/>
          </p:cNvSpPr>
          <p:nvPr>
            <p:ph type="title"/>
          </p:nvPr>
        </p:nvSpPr>
        <p:spPr>
          <a:xfrm>
            <a:off x="457200" y="852797"/>
            <a:ext cx="8229600" cy="772587"/>
          </a:xfrm>
        </p:spPr>
        <p:txBody>
          <a:bodyPr/>
          <a:lstStyle/>
          <a:p>
            <a:r>
              <a:rPr lang="lv-LV" dirty="0"/>
              <a:t>Synopsis</a:t>
            </a:r>
            <a:endParaRPr lang="en-GB" dirty="0"/>
          </a:p>
        </p:txBody>
      </p:sp>
      <p:sp>
        <p:nvSpPr>
          <p:cNvPr id="3" name="Slide Number Placeholder 2">
            <a:extLst>
              <a:ext uri="{FF2B5EF4-FFF2-40B4-BE49-F238E27FC236}">
                <a16:creationId xmlns:a16="http://schemas.microsoft.com/office/drawing/2014/main" id="{1FF1C4FB-F7FE-493E-AFB3-DA9A17612115}"/>
              </a:ext>
            </a:extLst>
          </p:cNvPr>
          <p:cNvSpPr>
            <a:spLocks noGrp="1"/>
          </p:cNvSpPr>
          <p:nvPr>
            <p:ph type="sldNum" sz="quarter" idx="10"/>
          </p:nvPr>
        </p:nvSpPr>
        <p:spPr/>
        <p:txBody>
          <a:bodyPr/>
          <a:lstStyle/>
          <a:p>
            <a:r>
              <a:rPr lang="lv-LV"/>
              <a:t>Riga Technical University</a:t>
            </a:r>
            <a:endParaRPr lang="en-US" dirty="0"/>
          </a:p>
        </p:txBody>
      </p:sp>
      <p:sp>
        <p:nvSpPr>
          <p:cNvPr id="4" name="Content Placeholder 3">
            <a:extLst>
              <a:ext uri="{FF2B5EF4-FFF2-40B4-BE49-F238E27FC236}">
                <a16:creationId xmlns:a16="http://schemas.microsoft.com/office/drawing/2014/main" id="{BB8CCDF6-0CD6-47C4-B6EB-7D62AAF44D03}"/>
              </a:ext>
            </a:extLst>
          </p:cNvPr>
          <p:cNvSpPr>
            <a:spLocks noGrp="1"/>
          </p:cNvSpPr>
          <p:nvPr>
            <p:ph idx="1"/>
          </p:nvPr>
        </p:nvSpPr>
        <p:spPr>
          <a:xfrm>
            <a:off x="457200" y="1825409"/>
            <a:ext cx="8229600" cy="2789129"/>
          </a:xfrm>
        </p:spPr>
        <p:txBody>
          <a:bodyPr vert="horz" lIns="91440" tIns="45720" rIns="91440" bIns="45720" rtlCol="0">
            <a:normAutofit/>
          </a:bodyPr>
          <a:lstStyle/>
          <a:p>
            <a:pPr marL="171450" indent="-171450">
              <a:buFont typeface="Arial" panose="020B0604020202020204" pitchFamily="34" charset="0"/>
              <a:buChar char="•"/>
            </a:pPr>
            <a:r>
              <a:rPr lang="en-GB" sz="2100" dirty="0">
                <a:solidFill>
                  <a:srgbClr val="76B82A"/>
                </a:solidFill>
              </a:rPr>
              <a:t>This lecture gives an insight on sustainable use of </a:t>
            </a:r>
            <a:r>
              <a:rPr lang="en-GB" sz="2100" dirty="0" err="1">
                <a:solidFill>
                  <a:srgbClr val="76B82A"/>
                </a:solidFill>
              </a:rPr>
              <a:t>bior</a:t>
            </a:r>
            <a:r>
              <a:rPr lang="lv-LV" sz="2100" dirty="0">
                <a:solidFill>
                  <a:srgbClr val="76B82A"/>
                </a:solidFill>
              </a:rPr>
              <a:t>e</a:t>
            </a:r>
            <a:r>
              <a:rPr lang="en-GB" sz="2100" dirty="0">
                <a:solidFill>
                  <a:srgbClr val="76B82A"/>
                </a:solidFill>
              </a:rPr>
              <a:t>sources (covering forestry, agriculture and fisheries field)</a:t>
            </a:r>
          </a:p>
          <a:p>
            <a:pPr marL="171450" indent="-171450">
              <a:buFont typeface="Arial" panose="020B0604020202020204" pitchFamily="34" charset="0"/>
              <a:buChar char="•"/>
            </a:pPr>
            <a:r>
              <a:rPr lang="en-GB" sz="2100" dirty="0">
                <a:solidFill>
                  <a:srgbClr val="76B82A"/>
                </a:solidFill>
              </a:rPr>
              <a:t>Emphases is put on the fisheries field</a:t>
            </a:r>
            <a:r>
              <a:rPr lang="lv-LV" sz="2100" dirty="0">
                <a:solidFill>
                  <a:srgbClr val="76B82A"/>
                </a:solidFill>
              </a:rPr>
              <a:t>. </a:t>
            </a:r>
            <a:r>
              <a:rPr lang="en-GB" sz="2100" dirty="0">
                <a:solidFill>
                  <a:srgbClr val="76B82A"/>
                </a:solidFill>
              </a:rPr>
              <a:t>Current development tendencies in the world and in Europe are shown</a:t>
            </a:r>
          </a:p>
          <a:p>
            <a:pPr marL="171450" indent="-171450">
              <a:buFont typeface="Arial" panose="020B0604020202020204" pitchFamily="34" charset="0"/>
              <a:buChar char="•"/>
            </a:pPr>
            <a:r>
              <a:rPr lang="en-GB" sz="2100" dirty="0">
                <a:solidFill>
                  <a:srgbClr val="76B82A"/>
                </a:solidFill>
              </a:rPr>
              <a:t>Various types of aquaculture are described</a:t>
            </a:r>
          </a:p>
          <a:p>
            <a:pPr marL="171450" indent="-171450">
              <a:buFont typeface="Arial" panose="020B0604020202020204" pitchFamily="34" charset="0"/>
              <a:buChar char="•"/>
            </a:pPr>
            <a:endParaRPr lang="en-GB" sz="2100" dirty="0">
              <a:solidFill>
                <a:srgbClr val="76B82A"/>
              </a:solidFill>
            </a:endParaRPr>
          </a:p>
          <a:p>
            <a:pPr marL="171450" indent="-171450">
              <a:buFont typeface="Arial" panose="020B0604020202020204" pitchFamily="34" charset="0"/>
              <a:buChar char="•"/>
            </a:pPr>
            <a:endParaRPr lang="en-GB" sz="2100" dirty="0">
              <a:solidFill>
                <a:srgbClr val="76B82A"/>
              </a:solidFill>
            </a:endParaRPr>
          </a:p>
        </p:txBody>
      </p:sp>
    </p:spTree>
    <p:extLst>
      <p:ext uri="{BB962C8B-B14F-4D97-AF65-F5344CB8AC3E}">
        <p14:creationId xmlns:p14="http://schemas.microsoft.com/office/powerpoint/2010/main" val="29038938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62DE7-B3ED-4D37-A73A-0A1BEDB14BDF}"/>
              </a:ext>
            </a:extLst>
          </p:cNvPr>
          <p:cNvSpPr>
            <a:spLocks noGrp="1"/>
          </p:cNvSpPr>
          <p:nvPr>
            <p:ph type="title"/>
          </p:nvPr>
        </p:nvSpPr>
        <p:spPr/>
        <p:txBody>
          <a:bodyPr/>
          <a:lstStyle/>
          <a:p>
            <a:r>
              <a:rPr lang="en-GB" dirty="0"/>
              <a:t>Further reading</a:t>
            </a:r>
          </a:p>
        </p:txBody>
      </p:sp>
      <p:sp>
        <p:nvSpPr>
          <p:cNvPr id="3" name="Content Placeholder 2">
            <a:extLst>
              <a:ext uri="{FF2B5EF4-FFF2-40B4-BE49-F238E27FC236}">
                <a16:creationId xmlns:a16="http://schemas.microsoft.com/office/drawing/2014/main" id="{64AE8520-98B3-425E-9C3A-E22CFDA26E38}"/>
              </a:ext>
            </a:extLst>
          </p:cNvPr>
          <p:cNvSpPr>
            <a:spLocks noGrp="1"/>
          </p:cNvSpPr>
          <p:nvPr>
            <p:ph idx="1"/>
          </p:nvPr>
        </p:nvSpPr>
        <p:spPr/>
        <p:txBody>
          <a:bodyPr/>
          <a:lstStyle/>
          <a:p>
            <a:r>
              <a:rPr lang="en-GB" dirty="0"/>
              <a:t>Directorate-General for Research and Innovation (European Commission)</a:t>
            </a:r>
            <a:r>
              <a:rPr lang="lv-LV" dirty="0"/>
              <a:t>. A sustainable bioeconomy for Europe: strengthening the connections between economy, society and the environment. Updated bioeconomy strategy. 2018.</a:t>
            </a:r>
          </a:p>
          <a:p>
            <a:r>
              <a:rPr lang="en-US" dirty="0"/>
              <a:t>The State of World Fisheries and Aquaculture 2020. Full digital report</a:t>
            </a:r>
            <a:r>
              <a:rPr lang="lv-LV" dirty="0"/>
              <a:t>. Available: https://www.fao.org/3/ca9229en/ca9229en.pdf</a:t>
            </a:r>
          </a:p>
          <a:p>
            <a:endParaRPr lang="lv-LV" dirty="0"/>
          </a:p>
          <a:p>
            <a:endParaRPr lang="en-GB" dirty="0"/>
          </a:p>
        </p:txBody>
      </p:sp>
      <p:sp>
        <p:nvSpPr>
          <p:cNvPr id="4" name="Slide Number Placeholder 3">
            <a:extLst>
              <a:ext uri="{FF2B5EF4-FFF2-40B4-BE49-F238E27FC236}">
                <a16:creationId xmlns:a16="http://schemas.microsoft.com/office/drawing/2014/main" id="{C61754FB-14CC-4B21-AB16-7701EA059E6F}"/>
              </a:ext>
            </a:extLst>
          </p:cNvPr>
          <p:cNvSpPr>
            <a:spLocks noGrp="1"/>
          </p:cNvSpPr>
          <p:nvPr>
            <p:ph type="sldNum" sz="quarter" idx="12"/>
          </p:nvPr>
        </p:nvSpPr>
        <p:spPr/>
        <p:txBody>
          <a:bodyPr/>
          <a:lstStyle/>
          <a:p>
            <a:fld id="{F5D31388-1EA4-4B74-8FFA-0D39003D9700}" type="slidenum">
              <a:rPr lang="it-IT" smtClean="0"/>
              <a:pPr/>
              <a:t>52</a:t>
            </a:fld>
            <a:endParaRPr lang="it-IT"/>
          </a:p>
        </p:txBody>
      </p:sp>
    </p:spTree>
    <p:extLst>
      <p:ext uri="{BB962C8B-B14F-4D97-AF65-F5344CB8AC3E}">
        <p14:creationId xmlns:p14="http://schemas.microsoft.com/office/powerpoint/2010/main" val="13011118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CDA40-0E16-4FEB-A006-6E425333D48E}"/>
              </a:ext>
            </a:extLst>
          </p:cNvPr>
          <p:cNvSpPr>
            <a:spLocks noGrp="1"/>
          </p:cNvSpPr>
          <p:nvPr>
            <p:ph type="title"/>
          </p:nvPr>
        </p:nvSpPr>
        <p:spPr>
          <a:xfrm>
            <a:off x="457200" y="1104901"/>
            <a:ext cx="8229600" cy="772587"/>
          </a:xfrm>
        </p:spPr>
        <p:txBody>
          <a:bodyPr/>
          <a:lstStyle/>
          <a:p>
            <a:r>
              <a:rPr lang="lv-LV" dirty="0"/>
              <a:t>Biography</a:t>
            </a:r>
            <a:endParaRPr lang="en-GB" dirty="0"/>
          </a:p>
        </p:txBody>
      </p:sp>
      <p:sp>
        <p:nvSpPr>
          <p:cNvPr id="3" name="Slide Number Placeholder 2">
            <a:extLst>
              <a:ext uri="{FF2B5EF4-FFF2-40B4-BE49-F238E27FC236}">
                <a16:creationId xmlns:a16="http://schemas.microsoft.com/office/drawing/2014/main" id="{6241B164-42DA-4592-8664-1C1290D3204B}"/>
              </a:ext>
            </a:extLst>
          </p:cNvPr>
          <p:cNvSpPr>
            <a:spLocks noGrp="1"/>
          </p:cNvSpPr>
          <p:nvPr>
            <p:ph type="sldNum" sz="quarter" idx="10"/>
          </p:nvPr>
        </p:nvSpPr>
        <p:spPr/>
        <p:txBody>
          <a:bodyPr/>
          <a:lstStyle/>
          <a:p>
            <a:r>
              <a:rPr lang="lv-LV"/>
              <a:t>Riga Technical University</a:t>
            </a:r>
            <a:endParaRPr lang="en-US" dirty="0"/>
          </a:p>
        </p:txBody>
      </p:sp>
      <p:sp>
        <p:nvSpPr>
          <p:cNvPr id="4" name="Content Placeholder 3">
            <a:extLst>
              <a:ext uri="{FF2B5EF4-FFF2-40B4-BE49-F238E27FC236}">
                <a16:creationId xmlns:a16="http://schemas.microsoft.com/office/drawing/2014/main" id="{B0EAD9E6-DBA0-438C-8B3A-15D3CCFE5CAB}"/>
              </a:ext>
            </a:extLst>
          </p:cNvPr>
          <p:cNvSpPr>
            <a:spLocks noGrp="1"/>
          </p:cNvSpPr>
          <p:nvPr>
            <p:ph idx="1"/>
          </p:nvPr>
        </p:nvSpPr>
        <p:spPr>
          <a:xfrm>
            <a:off x="2870470" y="2152539"/>
            <a:ext cx="5653043" cy="2498856"/>
          </a:xfrm>
        </p:spPr>
        <p:txBody>
          <a:bodyPr vert="horz" lIns="91440" tIns="45720" rIns="91440" bIns="45720" rtlCol="0">
            <a:normAutofit lnSpcReduction="10000"/>
          </a:bodyPr>
          <a:lstStyle/>
          <a:p>
            <a:pPr marL="0" indent="0">
              <a:buNone/>
            </a:pPr>
            <a:r>
              <a:rPr lang="lv-LV" sz="2100" b="1" dirty="0" err="1">
                <a:solidFill>
                  <a:srgbClr val="76B82A"/>
                </a:solidFill>
              </a:rPr>
              <a:t>M.sc.ing</a:t>
            </a:r>
            <a:r>
              <a:rPr lang="lv-LV" sz="2100" b="1" dirty="0">
                <a:solidFill>
                  <a:srgbClr val="76B82A"/>
                </a:solidFill>
              </a:rPr>
              <a:t>. Zane Indzere</a:t>
            </a:r>
          </a:p>
          <a:p>
            <a:r>
              <a:rPr lang="lv-LV" sz="2100" dirty="0">
                <a:solidFill>
                  <a:srgbClr val="76B82A"/>
                </a:solidFill>
              </a:rPr>
              <a:t>R</a:t>
            </a:r>
            <a:r>
              <a:rPr lang="en-US" sz="2100" dirty="0" err="1">
                <a:solidFill>
                  <a:srgbClr val="76B82A"/>
                </a:solidFill>
              </a:rPr>
              <a:t>esearcher</a:t>
            </a:r>
            <a:r>
              <a:rPr lang="en-US" sz="2100" dirty="0">
                <a:solidFill>
                  <a:srgbClr val="76B82A"/>
                </a:solidFill>
              </a:rPr>
              <a:t> </a:t>
            </a:r>
            <a:r>
              <a:rPr lang="lv-LV" sz="2100" dirty="0" err="1">
                <a:solidFill>
                  <a:srgbClr val="76B82A"/>
                </a:solidFill>
              </a:rPr>
              <a:t>at</a:t>
            </a:r>
            <a:r>
              <a:rPr lang="lv-LV" sz="2100" dirty="0">
                <a:solidFill>
                  <a:srgbClr val="76B82A"/>
                </a:solidFill>
              </a:rPr>
              <a:t> RTU IESE</a:t>
            </a:r>
            <a:endParaRPr lang="en-US" sz="2100" dirty="0">
              <a:solidFill>
                <a:srgbClr val="76B82A"/>
              </a:solidFill>
            </a:endParaRPr>
          </a:p>
          <a:p>
            <a:r>
              <a:rPr lang="en-US" sz="2100" dirty="0">
                <a:solidFill>
                  <a:srgbClr val="76B82A"/>
                </a:solidFill>
              </a:rPr>
              <a:t>Main research topics: </a:t>
            </a:r>
            <a:r>
              <a:rPr lang="lv-LV" sz="2100" dirty="0">
                <a:solidFill>
                  <a:srgbClr val="76B82A"/>
                </a:solidFill>
              </a:rPr>
              <a:t>​</a:t>
            </a:r>
            <a:r>
              <a:rPr lang="lv-LV" sz="2100" dirty="0" err="1">
                <a:solidFill>
                  <a:srgbClr val="76B82A"/>
                </a:solidFill>
              </a:rPr>
              <a:t>sustainable</a:t>
            </a:r>
            <a:r>
              <a:rPr lang="lv-LV" sz="2100" dirty="0">
                <a:solidFill>
                  <a:srgbClr val="76B82A"/>
                </a:solidFill>
              </a:rPr>
              <a:t> </a:t>
            </a:r>
            <a:r>
              <a:rPr lang="lv-LV" sz="2100" dirty="0" err="1">
                <a:solidFill>
                  <a:srgbClr val="76B82A"/>
                </a:solidFill>
              </a:rPr>
              <a:t>use</a:t>
            </a:r>
            <a:r>
              <a:rPr lang="lv-LV" sz="2100" dirty="0">
                <a:solidFill>
                  <a:srgbClr val="76B82A"/>
                </a:solidFill>
              </a:rPr>
              <a:t> </a:t>
            </a:r>
            <a:r>
              <a:rPr lang="lv-LV" sz="2100" dirty="0" err="1">
                <a:solidFill>
                  <a:srgbClr val="76B82A"/>
                </a:solidFill>
              </a:rPr>
              <a:t>of</a:t>
            </a:r>
            <a:r>
              <a:rPr lang="lv-LV" sz="2100" dirty="0">
                <a:solidFill>
                  <a:srgbClr val="76B82A"/>
                </a:solidFill>
              </a:rPr>
              <a:t> </a:t>
            </a:r>
            <a:r>
              <a:rPr lang="lv-LV" sz="2100" dirty="0" err="1">
                <a:solidFill>
                  <a:srgbClr val="76B82A"/>
                </a:solidFill>
              </a:rPr>
              <a:t>bioresources</a:t>
            </a:r>
            <a:r>
              <a:rPr lang="lv-LV" sz="2100" dirty="0">
                <a:solidFill>
                  <a:srgbClr val="76B82A"/>
                </a:solidFill>
              </a:rPr>
              <a:t>, </a:t>
            </a:r>
            <a:r>
              <a:rPr lang="lv-LV" sz="2100" dirty="0" err="1">
                <a:solidFill>
                  <a:srgbClr val="76B82A"/>
                </a:solidFill>
              </a:rPr>
              <a:t>with</a:t>
            </a:r>
            <a:r>
              <a:rPr lang="lv-LV" sz="2100" dirty="0">
                <a:solidFill>
                  <a:srgbClr val="76B82A"/>
                </a:solidFill>
              </a:rPr>
              <a:t> </a:t>
            </a:r>
            <a:r>
              <a:rPr lang="lv-LV" sz="2100" dirty="0" err="1">
                <a:solidFill>
                  <a:srgbClr val="76B82A"/>
                </a:solidFill>
              </a:rPr>
              <a:t>an</a:t>
            </a:r>
            <a:r>
              <a:rPr lang="lv-LV" sz="2100" dirty="0">
                <a:solidFill>
                  <a:srgbClr val="76B82A"/>
                </a:solidFill>
              </a:rPr>
              <a:t> </a:t>
            </a:r>
            <a:r>
              <a:rPr lang="lv-LV" sz="2100" dirty="0" err="1">
                <a:solidFill>
                  <a:srgbClr val="76B82A"/>
                </a:solidFill>
              </a:rPr>
              <a:t>emphasis</a:t>
            </a:r>
            <a:r>
              <a:rPr lang="lv-LV" sz="2100" dirty="0">
                <a:solidFill>
                  <a:srgbClr val="76B82A"/>
                </a:solidFill>
              </a:rPr>
              <a:t> </a:t>
            </a:r>
            <a:r>
              <a:rPr lang="lv-LV" sz="2100" dirty="0" err="1">
                <a:solidFill>
                  <a:srgbClr val="76B82A"/>
                </a:solidFill>
              </a:rPr>
              <a:t>on</a:t>
            </a:r>
            <a:r>
              <a:rPr lang="lv-LV" sz="2100" dirty="0">
                <a:solidFill>
                  <a:srgbClr val="76B82A"/>
                </a:solidFill>
              </a:rPr>
              <a:t> </a:t>
            </a:r>
            <a:r>
              <a:rPr lang="lv-LV" sz="2100" dirty="0" err="1">
                <a:solidFill>
                  <a:srgbClr val="76B82A"/>
                </a:solidFill>
              </a:rPr>
              <a:t>aquaculture</a:t>
            </a:r>
            <a:r>
              <a:rPr lang="lv-LV" sz="2100" dirty="0">
                <a:solidFill>
                  <a:srgbClr val="76B82A"/>
                </a:solidFill>
              </a:rPr>
              <a:t>. </a:t>
            </a:r>
            <a:r>
              <a:rPr lang="lv-LV" sz="2100" dirty="0" err="1">
                <a:solidFill>
                  <a:srgbClr val="76B82A"/>
                </a:solidFill>
              </a:rPr>
              <a:t>Fisheries</a:t>
            </a:r>
            <a:r>
              <a:rPr lang="lv-LV" sz="2100" dirty="0">
                <a:solidFill>
                  <a:srgbClr val="76B82A"/>
                </a:solidFill>
              </a:rPr>
              <a:t>. </a:t>
            </a:r>
            <a:r>
              <a:rPr lang="lv-LV" sz="2100" dirty="0" err="1">
                <a:solidFill>
                  <a:srgbClr val="76B82A"/>
                </a:solidFill>
              </a:rPr>
              <a:t>Fish</a:t>
            </a:r>
            <a:r>
              <a:rPr lang="lv-LV" sz="2100" dirty="0">
                <a:solidFill>
                  <a:srgbClr val="76B82A"/>
                </a:solidFill>
              </a:rPr>
              <a:t> </a:t>
            </a:r>
            <a:r>
              <a:rPr lang="lv-LV" sz="2100" dirty="0" err="1">
                <a:solidFill>
                  <a:srgbClr val="76B82A"/>
                </a:solidFill>
              </a:rPr>
              <a:t>processing</a:t>
            </a:r>
            <a:r>
              <a:rPr lang="lv-LV" sz="2100" dirty="0">
                <a:solidFill>
                  <a:srgbClr val="76B82A"/>
                </a:solidFill>
              </a:rPr>
              <a:t> </a:t>
            </a:r>
            <a:r>
              <a:rPr lang="lv-LV" sz="2100" dirty="0" err="1">
                <a:solidFill>
                  <a:srgbClr val="76B82A"/>
                </a:solidFill>
              </a:rPr>
              <a:t>processes</a:t>
            </a:r>
            <a:r>
              <a:rPr lang="lv-LV" sz="2100" dirty="0">
                <a:solidFill>
                  <a:srgbClr val="76B82A"/>
                </a:solidFill>
              </a:rPr>
              <a:t> </a:t>
            </a:r>
            <a:r>
              <a:rPr lang="lv-LV" sz="2100" dirty="0" err="1">
                <a:solidFill>
                  <a:srgbClr val="76B82A"/>
                </a:solidFill>
              </a:rPr>
              <a:t>and</a:t>
            </a:r>
            <a:r>
              <a:rPr lang="lv-LV" sz="2100" dirty="0">
                <a:solidFill>
                  <a:srgbClr val="76B82A"/>
                </a:solidFill>
              </a:rPr>
              <a:t> </a:t>
            </a:r>
            <a:r>
              <a:rPr lang="lv-LV" sz="2100" dirty="0" err="1">
                <a:solidFill>
                  <a:srgbClr val="76B82A"/>
                </a:solidFill>
              </a:rPr>
              <a:t>efficiency</a:t>
            </a:r>
            <a:endParaRPr lang="lv-LV" sz="2100" dirty="0">
              <a:solidFill>
                <a:srgbClr val="76B82A"/>
              </a:solidFill>
            </a:endParaRPr>
          </a:p>
          <a:p>
            <a:r>
              <a:rPr lang="lv-LV" sz="2100" dirty="0" err="1">
                <a:solidFill>
                  <a:srgbClr val="76B82A"/>
                </a:solidFill>
              </a:rPr>
              <a:t>Linkedin</a:t>
            </a:r>
            <a:r>
              <a:rPr lang="lv-LV" sz="2100" dirty="0">
                <a:solidFill>
                  <a:srgbClr val="76B82A"/>
                </a:solidFill>
              </a:rPr>
              <a:t>: </a:t>
            </a:r>
            <a:r>
              <a:rPr lang="en-US" sz="2100" dirty="0">
                <a:solidFill>
                  <a:srgbClr val="76B82A"/>
                </a:solidFill>
              </a:rPr>
              <a:t>https://lv.linkedin.com/in/zane-indzere-413ba0131</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0540" r="10175"/>
          <a:stretch/>
        </p:blipFill>
        <p:spPr>
          <a:xfrm>
            <a:off x="546100" y="2152538"/>
            <a:ext cx="1981200" cy="2498856"/>
          </a:xfrm>
          <a:prstGeom prst="rect">
            <a:avLst/>
          </a:prstGeom>
        </p:spPr>
      </p:pic>
    </p:spTree>
    <p:extLst>
      <p:ext uri="{BB962C8B-B14F-4D97-AF65-F5344CB8AC3E}">
        <p14:creationId xmlns:p14="http://schemas.microsoft.com/office/powerpoint/2010/main" val="25896000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21019-0BCA-4E7F-87FC-4E45807390C3}"/>
              </a:ext>
            </a:extLst>
          </p:cNvPr>
          <p:cNvSpPr>
            <a:spLocks noGrp="1"/>
          </p:cNvSpPr>
          <p:nvPr>
            <p:ph type="title"/>
          </p:nvPr>
        </p:nvSpPr>
        <p:spPr/>
        <p:txBody>
          <a:bodyPr/>
          <a:lstStyle/>
          <a:p>
            <a:r>
              <a:rPr lang="lv-LV" dirty="0"/>
              <a:t>Reference I</a:t>
            </a:r>
            <a:endParaRPr lang="en-GB" dirty="0"/>
          </a:p>
        </p:txBody>
      </p:sp>
      <p:sp>
        <p:nvSpPr>
          <p:cNvPr id="4" name="Slide Number Placeholder 3">
            <a:extLst>
              <a:ext uri="{FF2B5EF4-FFF2-40B4-BE49-F238E27FC236}">
                <a16:creationId xmlns:a16="http://schemas.microsoft.com/office/drawing/2014/main" id="{142FC707-C11A-495C-A404-9DCC9E2B2EFC}"/>
              </a:ext>
            </a:extLst>
          </p:cNvPr>
          <p:cNvSpPr>
            <a:spLocks noGrp="1"/>
          </p:cNvSpPr>
          <p:nvPr>
            <p:ph type="sldNum" sz="quarter" idx="12"/>
          </p:nvPr>
        </p:nvSpPr>
        <p:spPr/>
        <p:txBody>
          <a:bodyPr/>
          <a:lstStyle/>
          <a:p>
            <a:fld id="{F5D31388-1EA4-4B74-8FFA-0D39003D9700}" type="slidenum">
              <a:rPr lang="it-IT" smtClean="0"/>
              <a:pPr/>
              <a:t>54</a:t>
            </a:fld>
            <a:endParaRPr lang="it-IT"/>
          </a:p>
        </p:txBody>
      </p:sp>
      <p:sp>
        <p:nvSpPr>
          <p:cNvPr id="3" name="Content Placeholder 2">
            <a:extLst>
              <a:ext uri="{FF2B5EF4-FFF2-40B4-BE49-F238E27FC236}">
                <a16:creationId xmlns:a16="http://schemas.microsoft.com/office/drawing/2014/main" id="{11CFD78F-4BBE-454B-BE57-8173F584A370}"/>
              </a:ext>
            </a:extLst>
          </p:cNvPr>
          <p:cNvSpPr>
            <a:spLocks noGrp="1"/>
          </p:cNvSpPr>
          <p:nvPr>
            <p:ph idx="1"/>
          </p:nvPr>
        </p:nvSpPr>
        <p:spPr>
          <a:xfrm>
            <a:off x="375556" y="1498600"/>
            <a:ext cx="8392886" cy="4543427"/>
          </a:xfrm>
        </p:spPr>
        <p:txBody>
          <a:bodyPr>
            <a:noAutofit/>
          </a:bodyPr>
          <a:lstStyle/>
          <a:p>
            <a:pPr marL="0" indent="0">
              <a:lnSpc>
                <a:spcPct val="120000"/>
              </a:lnSpc>
              <a:spcBef>
                <a:spcPts val="200"/>
              </a:spcBef>
              <a:spcAft>
                <a:spcPts val="200"/>
              </a:spcAft>
              <a:buNone/>
            </a:pPr>
            <a:r>
              <a:rPr lang="lv-LV" sz="1200" dirty="0"/>
              <a:t>[1] </a:t>
            </a:r>
            <a:r>
              <a:rPr lang="lv-LV" sz="1200" dirty="0" err="1"/>
              <a:t>Commissione</a:t>
            </a:r>
            <a:r>
              <a:rPr lang="lv-LV" sz="1200" dirty="0"/>
              <a:t> </a:t>
            </a:r>
            <a:r>
              <a:rPr lang="lv-LV" sz="1200" dirty="0" err="1"/>
              <a:t>mondiale</a:t>
            </a:r>
            <a:r>
              <a:rPr lang="lv-LV" sz="1200" dirty="0"/>
              <a:t> per </a:t>
            </a:r>
            <a:r>
              <a:rPr lang="lv-LV" sz="1200" dirty="0" err="1"/>
              <a:t>l'ambiente</a:t>
            </a:r>
            <a:r>
              <a:rPr lang="lv-LV" sz="1200" dirty="0"/>
              <a:t> e </a:t>
            </a:r>
            <a:r>
              <a:rPr lang="lv-LV" sz="1200" dirty="0" err="1"/>
              <a:t>lo</a:t>
            </a:r>
            <a:r>
              <a:rPr lang="lv-LV" sz="1200" dirty="0"/>
              <a:t> </a:t>
            </a:r>
            <a:r>
              <a:rPr lang="lv-LV" sz="1200" dirty="0" err="1"/>
              <a:t>sviluppo</a:t>
            </a:r>
            <a:r>
              <a:rPr lang="lv-LV" sz="1200" dirty="0"/>
              <a:t>, </a:t>
            </a:r>
            <a:r>
              <a:rPr lang="lv-LV" sz="1200" dirty="0" err="1"/>
              <a:t>et</a:t>
            </a:r>
            <a:r>
              <a:rPr lang="lv-LV" sz="1200" dirty="0"/>
              <a:t> </a:t>
            </a:r>
            <a:r>
              <a:rPr lang="lv-LV" sz="1200" dirty="0" err="1"/>
              <a:t>al</a:t>
            </a:r>
            <a:r>
              <a:rPr lang="lv-LV" sz="1200" dirty="0"/>
              <a:t>. </a:t>
            </a:r>
            <a:r>
              <a:rPr lang="lv-LV" sz="1200" dirty="0" err="1"/>
              <a:t>Our</a:t>
            </a:r>
            <a:r>
              <a:rPr lang="lv-LV" sz="1200" dirty="0"/>
              <a:t> </a:t>
            </a:r>
            <a:r>
              <a:rPr lang="lv-LV" sz="1200" dirty="0" err="1"/>
              <a:t>common</a:t>
            </a:r>
            <a:r>
              <a:rPr lang="lv-LV" sz="1200" dirty="0"/>
              <a:t> </a:t>
            </a:r>
            <a:r>
              <a:rPr lang="lv-LV" sz="1200" dirty="0" err="1"/>
              <a:t>future</a:t>
            </a:r>
            <a:r>
              <a:rPr lang="lv-LV" sz="1200" dirty="0"/>
              <a:t>. </a:t>
            </a:r>
            <a:r>
              <a:rPr lang="lv-LV" sz="1200" dirty="0" err="1"/>
              <a:t>Peterson's</a:t>
            </a:r>
            <a:r>
              <a:rPr lang="lv-LV" sz="1200" dirty="0"/>
              <a:t>, 1987.</a:t>
            </a:r>
          </a:p>
          <a:p>
            <a:pPr marL="0" indent="0">
              <a:lnSpc>
                <a:spcPct val="120000"/>
              </a:lnSpc>
              <a:spcBef>
                <a:spcPts val="200"/>
              </a:spcBef>
              <a:spcAft>
                <a:spcPts val="200"/>
              </a:spcAft>
              <a:buNone/>
            </a:pPr>
            <a:r>
              <a:rPr lang="lv-LV" sz="1200" dirty="0"/>
              <a:t>[2] </a:t>
            </a:r>
            <a:r>
              <a:rPr lang="lv-LV" sz="1200" dirty="0" err="1"/>
              <a:t>Bioresource</a:t>
            </a:r>
            <a:r>
              <a:rPr lang="lv-LV" sz="1200" dirty="0"/>
              <a:t> </a:t>
            </a:r>
            <a:r>
              <a:rPr lang="lv-LV" sz="1200" dirty="0" err="1"/>
              <a:t>Innovation</a:t>
            </a:r>
            <a:r>
              <a:rPr lang="lv-LV" sz="1200" dirty="0"/>
              <a:t> BRI. </a:t>
            </a:r>
            <a:r>
              <a:rPr lang="lv-LV" sz="1200" dirty="0" err="1"/>
              <a:t>Bioresources</a:t>
            </a:r>
            <a:r>
              <a:rPr lang="lv-LV" sz="1200" dirty="0"/>
              <a:t>. </a:t>
            </a:r>
            <a:r>
              <a:rPr lang="lv-LV" sz="1200" dirty="0" err="1"/>
              <a:t>Available</a:t>
            </a:r>
            <a:r>
              <a:rPr lang="lv-LV" sz="1200" dirty="0"/>
              <a:t>: http://bioresource.eu/bioresources/</a:t>
            </a:r>
          </a:p>
          <a:p>
            <a:pPr marL="0" indent="0">
              <a:lnSpc>
                <a:spcPct val="120000"/>
              </a:lnSpc>
              <a:spcBef>
                <a:spcPts val="200"/>
              </a:spcBef>
              <a:spcAft>
                <a:spcPts val="200"/>
              </a:spcAft>
              <a:buNone/>
            </a:pPr>
            <a:r>
              <a:rPr lang="lv-LV" sz="1200" dirty="0"/>
              <a:t>[3] FAO. </a:t>
            </a:r>
            <a:r>
              <a:rPr lang="lv-LV" sz="1200" dirty="0" err="1"/>
              <a:t>Aquaculture</a:t>
            </a:r>
            <a:r>
              <a:rPr lang="lv-LV" sz="1200" dirty="0"/>
              <a:t>, </a:t>
            </a:r>
            <a:r>
              <a:rPr lang="lv-LV" sz="1200" dirty="0" err="1"/>
              <a:t>Systems</a:t>
            </a:r>
            <a:r>
              <a:rPr lang="lv-LV" sz="1200" dirty="0"/>
              <a:t> </a:t>
            </a:r>
            <a:r>
              <a:rPr lang="lv-LV" sz="1200" dirty="0" err="1"/>
              <a:t>and</a:t>
            </a:r>
            <a:r>
              <a:rPr lang="lv-LV" sz="1200" dirty="0"/>
              <a:t> </a:t>
            </a:r>
            <a:r>
              <a:rPr lang="lv-LV" sz="1200" dirty="0" err="1"/>
              <a:t>scale</a:t>
            </a:r>
            <a:r>
              <a:rPr lang="lv-LV" sz="1200" dirty="0"/>
              <a:t>, </a:t>
            </a:r>
            <a:r>
              <a:rPr lang="lv-LV" sz="1200" dirty="0" err="1"/>
              <a:t>Rural</a:t>
            </a:r>
            <a:r>
              <a:rPr lang="lv-LV" sz="1200" dirty="0"/>
              <a:t> </a:t>
            </a:r>
            <a:r>
              <a:rPr lang="lv-LV" sz="1200" dirty="0" err="1"/>
              <a:t>Aquaculture</a:t>
            </a:r>
            <a:r>
              <a:rPr lang="lv-LV" sz="1200" dirty="0"/>
              <a:t>. </a:t>
            </a:r>
            <a:r>
              <a:rPr lang="lv-LV" sz="1200" dirty="0" err="1"/>
              <a:t>Available</a:t>
            </a:r>
            <a:r>
              <a:rPr lang="lv-LV" sz="1200" dirty="0"/>
              <a:t>: https://www.fao.org/3/x6941e/x6941e04.htm</a:t>
            </a:r>
          </a:p>
          <a:p>
            <a:pPr marL="0" indent="0">
              <a:lnSpc>
                <a:spcPct val="120000"/>
              </a:lnSpc>
              <a:spcBef>
                <a:spcPts val="200"/>
              </a:spcBef>
              <a:spcAft>
                <a:spcPts val="200"/>
              </a:spcAft>
              <a:buNone/>
            </a:pPr>
            <a:r>
              <a:rPr lang="lv-LV" sz="1200" dirty="0"/>
              <a:t>[4] </a:t>
            </a:r>
            <a:r>
              <a:rPr lang="lv-LV" sz="1200" dirty="0" err="1"/>
              <a:t>Sustanable</a:t>
            </a:r>
            <a:r>
              <a:rPr lang="lv-LV" sz="1200" dirty="0"/>
              <a:t> </a:t>
            </a:r>
            <a:r>
              <a:rPr lang="lv-LV" sz="1200" dirty="0" err="1"/>
              <a:t>development</a:t>
            </a:r>
            <a:r>
              <a:rPr lang="lv-LV" sz="1200" dirty="0"/>
              <a:t> </a:t>
            </a:r>
            <a:r>
              <a:rPr lang="lv-LV" sz="1200" dirty="0" err="1"/>
              <a:t>goals</a:t>
            </a:r>
            <a:r>
              <a:rPr lang="lv-LV" sz="1200" dirty="0"/>
              <a:t> </a:t>
            </a:r>
            <a:r>
              <a:rPr lang="lv-LV" sz="1200" dirty="0" err="1"/>
              <a:t>indicator</a:t>
            </a:r>
            <a:r>
              <a:rPr lang="lv-LV" sz="1200" dirty="0"/>
              <a:t> </a:t>
            </a:r>
            <a:r>
              <a:rPr lang="lv-LV" sz="1200" dirty="0" err="1"/>
              <a:t>metadata</a:t>
            </a:r>
            <a:r>
              <a:rPr lang="lv-LV" sz="1200" dirty="0"/>
              <a:t>. </a:t>
            </a:r>
            <a:r>
              <a:rPr lang="lv-LV" sz="1200" dirty="0" err="1"/>
              <a:t>Goal</a:t>
            </a:r>
            <a:r>
              <a:rPr lang="lv-LV" sz="1200" dirty="0"/>
              <a:t> 15. </a:t>
            </a:r>
            <a:r>
              <a:rPr lang="lv-LV" sz="1200" dirty="0" err="1"/>
              <a:t>Available</a:t>
            </a:r>
            <a:r>
              <a:rPr lang="lv-LV" sz="1200" dirty="0"/>
              <a:t>: https://unstats.un.org/sdgs/metadata/files/Metadata-15-02-01.pdf</a:t>
            </a:r>
          </a:p>
          <a:p>
            <a:pPr marL="0" indent="0">
              <a:lnSpc>
                <a:spcPct val="120000"/>
              </a:lnSpc>
              <a:spcBef>
                <a:spcPts val="200"/>
              </a:spcBef>
              <a:spcAft>
                <a:spcPts val="200"/>
              </a:spcAft>
              <a:buNone/>
            </a:pPr>
            <a:r>
              <a:rPr lang="lv-LV" sz="1200" dirty="0"/>
              <a:t>[5] </a:t>
            </a:r>
            <a:r>
              <a:rPr lang="lv-LV" sz="1200" dirty="0" err="1"/>
              <a:t>Land</a:t>
            </a:r>
            <a:r>
              <a:rPr lang="lv-LV" sz="1200" dirty="0"/>
              <a:t> </a:t>
            </a:r>
            <a:r>
              <a:rPr lang="lv-LV" sz="1200" dirty="0" err="1"/>
              <a:t>portal</a:t>
            </a:r>
            <a:r>
              <a:rPr lang="lv-LV" sz="1200" dirty="0"/>
              <a:t>. </a:t>
            </a:r>
            <a:r>
              <a:rPr lang="lv-LV" sz="1200" dirty="0" err="1"/>
              <a:t>Above-ground</a:t>
            </a:r>
            <a:r>
              <a:rPr lang="lv-LV" sz="1200" dirty="0"/>
              <a:t> </a:t>
            </a:r>
            <a:r>
              <a:rPr lang="lv-LV" sz="1200" dirty="0" err="1"/>
              <a:t>biomass</a:t>
            </a:r>
            <a:r>
              <a:rPr lang="lv-LV" sz="1200" dirty="0"/>
              <a:t> </a:t>
            </a:r>
            <a:r>
              <a:rPr lang="lv-LV" sz="1200" dirty="0" err="1"/>
              <a:t>stock</a:t>
            </a:r>
            <a:r>
              <a:rPr lang="lv-LV" sz="1200" dirty="0"/>
              <a:t> </a:t>
            </a:r>
            <a:r>
              <a:rPr lang="lv-LV" sz="1200" dirty="0" err="1"/>
              <a:t>in</a:t>
            </a:r>
            <a:r>
              <a:rPr lang="lv-LV" sz="1200" dirty="0"/>
              <a:t> </a:t>
            </a:r>
            <a:r>
              <a:rPr lang="lv-LV" sz="1200" dirty="0" err="1"/>
              <a:t>forest</a:t>
            </a:r>
            <a:r>
              <a:rPr lang="lv-LV" sz="1200" dirty="0"/>
              <a:t>. </a:t>
            </a:r>
            <a:r>
              <a:rPr lang="lv-LV" sz="1200" dirty="0" err="1"/>
              <a:t>Available</a:t>
            </a:r>
            <a:r>
              <a:rPr lang="lv-LV" sz="1200" dirty="0"/>
              <a:t>: https://landportal.org/taxonomy/term/8750</a:t>
            </a:r>
          </a:p>
          <a:p>
            <a:pPr marL="0" indent="0">
              <a:lnSpc>
                <a:spcPct val="120000"/>
              </a:lnSpc>
              <a:spcBef>
                <a:spcPts val="200"/>
              </a:spcBef>
              <a:spcAft>
                <a:spcPts val="200"/>
              </a:spcAft>
              <a:buNone/>
            </a:pPr>
            <a:r>
              <a:rPr lang="lv-LV" sz="1200" dirty="0"/>
              <a:t>[6] </a:t>
            </a:r>
            <a:r>
              <a:rPr lang="lv-LV" sz="1200" dirty="0" err="1"/>
              <a:t>Sustainable</a:t>
            </a:r>
            <a:r>
              <a:rPr lang="lv-LV" sz="1200" dirty="0"/>
              <a:t> </a:t>
            </a:r>
            <a:r>
              <a:rPr lang="lv-LV" sz="1200" dirty="0" err="1"/>
              <a:t>development</a:t>
            </a:r>
            <a:r>
              <a:rPr lang="lv-LV" sz="1200" dirty="0"/>
              <a:t> </a:t>
            </a:r>
            <a:r>
              <a:rPr lang="lv-LV" sz="1200" dirty="0" err="1"/>
              <a:t>goals</a:t>
            </a:r>
            <a:r>
              <a:rPr lang="lv-LV" sz="1200" dirty="0"/>
              <a:t> </a:t>
            </a:r>
            <a:r>
              <a:rPr lang="lv-LV" sz="1200" dirty="0" err="1"/>
              <a:t>indicator</a:t>
            </a:r>
            <a:r>
              <a:rPr lang="lv-LV" sz="1200" dirty="0"/>
              <a:t> </a:t>
            </a:r>
            <a:r>
              <a:rPr lang="lv-LV" sz="1200" dirty="0" err="1"/>
              <a:t>metadata</a:t>
            </a:r>
            <a:r>
              <a:rPr lang="lv-LV" sz="1200" dirty="0"/>
              <a:t>. Target 2.4. </a:t>
            </a:r>
            <a:r>
              <a:rPr lang="lv-LV" sz="1200" dirty="0" err="1"/>
              <a:t>Available</a:t>
            </a:r>
            <a:r>
              <a:rPr lang="lv-LV" sz="1200" dirty="0"/>
              <a:t>: https://unstats.un.org/sdgs/metadata/files/Metadata-02-04-01.pdf</a:t>
            </a:r>
          </a:p>
          <a:p>
            <a:pPr marL="0" indent="0">
              <a:lnSpc>
                <a:spcPct val="120000"/>
              </a:lnSpc>
              <a:spcBef>
                <a:spcPts val="200"/>
              </a:spcBef>
              <a:spcAft>
                <a:spcPts val="200"/>
              </a:spcAft>
              <a:buNone/>
            </a:pPr>
            <a:r>
              <a:rPr lang="lv-LV" sz="1200" dirty="0"/>
              <a:t>[7] </a:t>
            </a:r>
            <a:r>
              <a:rPr lang="lv-LV" sz="1200" dirty="0" err="1"/>
              <a:t>Sustainable</a:t>
            </a:r>
            <a:r>
              <a:rPr lang="lv-LV" sz="1200" dirty="0"/>
              <a:t> </a:t>
            </a:r>
            <a:r>
              <a:rPr lang="lv-LV" sz="1200" dirty="0" err="1"/>
              <a:t>development</a:t>
            </a:r>
            <a:r>
              <a:rPr lang="lv-LV" sz="1200" dirty="0"/>
              <a:t> </a:t>
            </a:r>
            <a:r>
              <a:rPr lang="lv-LV" sz="1200" dirty="0" err="1"/>
              <a:t>goals</a:t>
            </a:r>
            <a:r>
              <a:rPr lang="lv-LV" sz="1200" dirty="0"/>
              <a:t> </a:t>
            </a:r>
            <a:r>
              <a:rPr lang="lv-LV" sz="1200" dirty="0" err="1"/>
              <a:t>indicators</a:t>
            </a:r>
            <a:r>
              <a:rPr lang="lv-LV" sz="1200" dirty="0"/>
              <a:t>. </a:t>
            </a:r>
            <a:r>
              <a:rPr lang="lv-LV" sz="1200" dirty="0" err="1"/>
              <a:t>Metadata</a:t>
            </a:r>
            <a:r>
              <a:rPr lang="lv-LV" sz="1200" dirty="0"/>
              <a:t> </a:t>
            </a:r>
            <a:r>
              <a:rPr lang="lv-LV" sz="1200" dirty="0" err="1"/>
              <a:t>repository</a:t>
            </a:r>
            <a:r>
              <a:rPr lang="lv-LV" sz="1200" dirty="0"/>
              <a:t>. </a:t>
            </a:r>
            <a:r>
              <a:rPr lang="lv-LV" sz="1200" dirty="0" err="1"/>
              <a:t>Available</a:t>
            </a:r>
            <a:r>
              <a:rPr lang="lv-LV" sz="1200" dirty="0"/>
              <a:t>: https://unstats.un.org/sdgs/metadata/</a:t>
            </a:r>
          </a:p>
          <a:p>
            <a:pPr marL="0" indent="0">
              <a:lnSpc>
                <a:spcPct val="120000"/>
              </a:lnSpc>
              <a:spcBef>
                <a:spcPts val="200"/>
              </a:spcBef>
              <a:spcAft>
                <a:spcPts val="200"/>
              </a:spcAft>
              <a:buNone/>
            </a:pPr>
            <a:r>
              <a:rPr lang="lv-LV" sz="1200" dirty="0"/>
              <a:t>[8] CLME. </a:t>
            </a:r>
            <a:r>
              <a:rPr lang="lv-LV" sz="1200" dirty="0" err="1"/>
              <a:t>Sustainable</a:t>
            </a:r>
            <a:r>
              <a:rPr lang="lv-LV" sz="1200" dirty="0"/>
              <a:t> </a:t>
            </a:r>
            <a:r>
              <a:rPr lang="lv-LV" sz="1200" dirty="0" err="1"/>
              <a:t>fisheries</a:t>
            </a:r>
            <a:r>
              <a:rPr lang="lv-LV" sz="1200" dirty="0"/>
              <a:t>. </a:t>
            </a:r>
            <a:r>
              <a:rPr lang="lv-LV" sz="1200" dirty="0" err="1"/>
              <a:t>Available</a:t>
            </a:r>
            <a:r>
              <a:rPr lang="lv-LV" sz="1200" dirty="0"/>
              <a:t>: https://clmeplus.marinetraining.org/taxonomy/term/18519</a:t>
            </a:r>
          </a:p>
          <a:p>
            <a:pPr marL="0" indent="0">
              <a:lnSpc>
                <a:spcPct val="120000"/>
              </a:lnSpc>
              <a:spcBef>
                <a:spcPts val="200"/>
              </a:spcBef>
              <a:spcAft>
                <a:spcPts val="200"/>
              </a:spcAft>
              <a:buNone/>
            </a:pPr>
            <a:r>
              <a:rPr lang="lv-LV" sz="1200" dirty="0"/>
              <a:t>[9] </a:t>
            </a:r>
            <a:r>
              <a:rPr lang="lv-LV" sz="1200" dirty="0" err="1"/>
              <a:t>Food</a:t>
            </a:r>
            <a:r>
              <a:rPr lang="lv-LV" sz="1200" dirty="0"/>
              <a:t> </a:t>
            </a:r>
            <a:r>
              <a:rPr lang="lv-LV" sz="1200" dirty="0" err="1"/>
              <a:t>and</a:t>
            </a:r>
            <a:r>
              <a:rPr lang="lv-LV" sz="1200" dirty="0"/>
              <a:t> </a:t>
            </a:r>
            <a:r>
              <a:rPr lang="lv-LV" sz="1200" dirty="0" err="1"/>
              <a:t>Agriculture</a:t>
            </a:r>
            <a:r>
              <a:rPr lang="lv-LV" sz="1200" dirty="0"/>
              <a:t> </a:t>
            </a:r>
            <a:r>
              <a:rPr lang="lv-LV" sz="1200" dirty="0" err="1"/>
              <a:t>Organization</a:t>
            </a:r>
            <a:r>
              <a:rPr lang="lv-LV" sz="1200" dirty="0"/>
              <a:t> </a:t>
            </a:r>
            <a:r>
              <a:rPr lang="lv-LV" sz="1200" dirty="0" err="1"/>
              <a:t>of</a:t>
            </a:r>
            <a:r>
              <a:rPr lang="lv-LV" sz="1200" dirty="0"/>
              <a:t> </a:t>
            </a:r>
            <a:r>
              <a:rPr lang="lv-LV" sz="1200" dirty="0" err="1"/>
              <a:t>the</a:t>
            </a:r>
            <a:r>
              <a:rPr lang="lv-LV" sz="1200" dirty="0"/>
              <a:t> </a:t>
            </a:r>
            <a:r>
              <a:rPr lang="lv-LV" sz="1200" dirty="0" err="1"/>
              <a:t>United</a:t>
            </a:r>
            <a:r>
              <a:rPr lang="lv-LV" sz="1200" dirty="0"/>
              <a:t> </a:t>
            </a:r>
            <a:r>
              <a:rPr lang="lv-LV" sz="1200" dirty="0" err="1"/>
              <a:t>Nations</a:t>
            </a:r>
            <a:r>
              <a:rPr lang="lv-LV" sz="1200" dirty="0"/>
              <a:t>. </a:t>
            </a:r>
            <a:r>
              <a:rPr lang="lv-LV" sz="1200" dirty="0" err="1"/>
              <a:t>Sustainable</a:t>
            </a:r>
            <a:r>
              <a:rPr lang="lv-LV" sz="1200" dirty="0"/>
              <a:t> </a:t>
            </a:r>
            <a:r>
              <a:rPr lang="lv-LV" sz="1200" dirty="0" err="1"/>
              <a:t>Development</a:t>
            </a:r>
            <a:r>
              <a:rPr lang="lv-LV" sz="1200" dirty="0"/>
              <a:t> </a:t>
            </a:r>
            <a:r>
              <a:rPr lang="lv-LV" sz="1200" dirty="0" err="1"/>
              <a:t>Goals</a:t>
            </a:r>
            <a:r>
              <a:rPr lang="lv-LV" sz="1200" dirty="0"/>
              <a:t>. </a:t>
            </a:r>
            <a:r>
              <a:rPr lang="lv-LV" sz="1200" dirty="0" err="1"/>
              <a:t>Indicator</a:t>
            </a:r>
            <a:r>
              <a:rPr lang="lv-LV" sz="1200" dirty="0"/>
              <a:t> 14.4.1 – </a:t>
            </a:r>
            <a:r>
              <a:rPr lang="lv-LV" sz="1200" dirty="0" err="1"/>
              <a:t>Fish</a:t>
            </a:r>
            <a:r>
              <a:rPr lang="lv-LV" sz="1200" dirty="0"/>
              <a:t> </a:t>
            </a:r>
            <a:r>
              <a:rPr lang="lv-LV" sz="1200" dirty="0" err="1"/>
              <a:t>stocks</a:t>
            </a:r>
            <a:r>
              <a:rPr lang="lv-LV" sz="1200" dirty="0"/>
              <a:t> </a:t>
            </a:r>
            <a:r>
              <a:rPr lang="lv-LV" sz="1200" dirty="0" err="1"/>
              <a:t>sustainability</a:t>
            </a:r>
            <a:r>
              <a:rPr lang="lv-LV" sz="1200" dirty="0"/>
              <a:t>. </a:t>
            </a:r>
            <a:r>
              <a:rPr lang="lv-LV" sz="1200" dirty="0" err="1"/>
              <a:t>Available</a:t>
            </a:r>
            <a:r>
              <a:rPr lang="lv-LV" sz="1200" dirty="0"/>
              <a:t>: http://www.fao.org/sustainable-development-goals/indicators/1441/en/</a:t>
            </a:r>
          </a:p>
          <a:p>
            <a:pPr marL="0" indent="0">
              <a:lnSpc>
                <a:spcPct val="120000"/>
              </a:lnSpc>
              <a:spcBef>
                <a:spcPts val="200"/>
              </a:spcBef>
              <a:spcAft>
                <a:spcPts val="200"/>
              </a:spcAft>
              <a:buNone/>
            </a:pPr>
            <a:r>
              <a:rPr lang="lv-LV" sz="1200" dirty="0"/>
              <a:t>[10] </a:t>
            </a:r>
            <a:r>
              <a:rPr lang="lv-LV" sz="1200" dirty="0" err="1"/>
              <a:t>Greenpeace</a:t>
            </a:r>
            <a:r>
              <a:rPr lang="lv-LV" sz="1200" dirty="0"/>
              <a:t>. Red </a:t>
            </a:r>
            <a:r>
              <a:rPr lang="lv-LV" sz="1200" dirty="0" err="1"/>
              <a:t>list</a:t>
            </a:r>
            <a:r>
              <a:rPr lang="lv-LV" sz="1200" dirty="0"/>
              <a:t> </a:t>
            </a:r>
            <a:r>
              <a:rPr lang="lv-LV" sz="1200" dirty="0" err="1"/>
              <a:t>fish</a:t>
            </a:r>
            <a:r>
              <a:rPr lang="lv-LV" sz="1200" dirty="0"/>
              <a:t>. </a:t>
            </a:r>
            <a:r>
              <a:rPr lang="lv-LV" sz="1200" dirty="0" err="1"/>
              <a:t>Available</a:t>
            </a:r>
            <a:r>
              <a:rPr lang="lv-LV" sz="1200" dirty="0"/>
              <a:t>: https://www.greenpeace.org/usa/oceans/sustainable-seafood/red-list-fish/</a:t>
            </a:r>
          </a:p>
          <a:p>
            <a:pPr marL="0" indent="0">
              <a:lnSpc>
                <a:spcPct val="120000"/>
              </a:lnSpc>
              <a:spcBef>
                <a:spcPts val="200"/>
              </a:spcBef>
              <a:spcAft>
                <a:spcPts val="200"/>
              </a:spcAft>
              <a:buNone/>
            </a:pPr>
            <a:r>
              <a:rPr lang="lv-LV" sz="1200" dirty="0"/>
              <a:t>[11] </a:t>
            </a:r>
            <a:r>
              <a:rPr lang="lv-LV" sz="1200" dirty="0" err="1"/>
              <a:t>Secchi</a:t>
            </a:r>
            <a:r>
              <a:rPr lang="lv-LV" sz="1200" dirty="0"/>
              <a:t> Disk </a:t>
            </a:r>
            <a:r>
              <a:rPr lang="lv-LV" sz="1200" dirty="0" err="1"/>
              <a:t>Foundation</a:t>
            </a:r>
            <a:r>
              <a:rPr lang="lv-LV" sz="1200" dirty="0"/>
              <a:t>. </a:t>
            </a:r>
            <a:r>
              <a:rPr lang="lv-LV" sz="1200" dirty="0" err="1"/>
              <a:t>Bluefin</a:t>
            </a:r>
            <a:r>
              <a:rPr lang="lv-LV" sz="1200" dirty="0"/>
              <a:t> </a:t>
            </a:r>
            <a:r>
              <a:rPr lang="lv-LV" sz="1200" dirty="0" err="1"/>
              <a:t>tuna</a:t>
            </a:r>
            <a:r>
              <a:rPr lang="lv-LV" sz="1200" dirty="0"/>
              <a:t> </a:t>
            </a:r>
            <a:r>
              <a:rPr lang="lv-LV" sz="1200" dirty="0" err="1"/>
              <a:t>are</a:t>
            </a:r>
            <a:r>
              <a:rPr lang="lv-LV" sz="1200" dirty="0"/>
              <a:t> </a:t>
            </a:r>
            <a:r>
              <a:rPr lang="lv-LV" sz="1200" dirty="0" err="1"/>
              <a:t>back</a:t>
            </a:r>
            <a:r>
              <a:rPr lang="lv-LV" sz="1200" dirty="0"/>
              <a:t> </a:t>
            </a:r>
            <a:r>
              <a:rPr lang="lv-LV" sz="1200" dirty="0" err="1"/>
              <a:t>around</a:t>
            </a:r>
            <a:r>
              <a:rPr lang="lv-LV" sz="1200" dirty="0"/>
              <a:t> </a:t>
            </a:r>
            <a:r>
              <a:rPr lang="lv-LV" sz="1200" dirty="0" err="1"/>
              <a:t>the</a:t>
            </a:r>
            <a:r>
              <a:rPr lang="lv-LV" sz="1200" dirty="0"/>
              <a:t> UK </a:t>
            </a:r>
            <a:r>
              <a:rPr lang="lv-LV" sz="1200" dirty="0" err="1"/>
              <a:t>and</a:t>
            </a:r>
            <a:r>
              <a:rPr lang="lv-LV" sz="1200" dirty="0"/>
              <a:t> a </a:t>
            </a:r>
            <a:r>
              <a:rPr lang="lv-LV" sz="1200" dirty="0" err="1"/>
              <a:t>new</a:t>
            </a:r>
            <a:r>
              <a:rPr lang="lv-LV" sz="1200" dirty="0"/>
              <a:t> </a:t>
            </a:r>
            <a:r>
              <a:rPr lang="lv-LV" sz="1200" dirty="0" err="1"/>
              <a:t>study</a:t>
            </a:r>
            <a:r>
              <a:rPr lang="lv-LV" sz="1200" dirty="0"/>
              <a:t> </a:t>
            </a:r>
            <a:r>
              <a:rPr lang="lv-LV" sz="1200" dirty="0" err="1"/>
              <a:t>explains</a:t>
            </a:r>
            <a:r>
              <a:rPr lang="lv-LV" sz="1200" dirty="0"/>
              <a:t> </a:t>
            </a:r>
            <a:r>
              <a:rPr lang="lv-LV" sz="1200" dirty="0" err="1"/>
              <a:t>why</a:t>
            </a:r>
            <a:r>
              <a:rPr lang="lv-LV" sz="1200" dirty="0"/>
              <a:t>. </a:t>
            </a:r>
            <a:r>
              <a:rPr lang="lv-LV" sz="1200" dirty="0" err="1"/>
              <a:t>Available</a:t>
            </a:r>
            <a:r>
              <a:rPr lang="lv-LV" sz="1200" dirty="0"/>
              <a:t>: https://phys.org/news/2019-01-bluefin-tuna-uk.html</a:t>
            </a:r>
          </a:p>
          <a:p>
            <a:pPr marL="0" indent="0">
              <a:lnSpc>
                <a:spcPct val="120000"/>
              </a:lnSpc>
              <a:spcBef>
                <a:spcPts val="200"/>
              </a:spcBef>
              <a:spcAft>
                <a:spcPts val="200"/>
              </a:spcAft>
              <a:buNone/>
            </a:pPr>
            <a:r>
              <a:rPr lang="lv-LV" sz="1200" dirty="0"/>
              <a:t>[12] </a:t>
            </a:r>
            <a:r>
              <a:rPr lang="lv-LV" sz="1200" dirty="0" err="1"/>
              <a:t>Patterson</a:t>
            </a:r>
            <a:r>
              <a:rPr lang="lv-LV" sz="1200" dirty="0"/>
              <a:t> H. Southern </a:t>
            </a:r>
            <a:r>
              <a:rPr lang="lv-LV" sz="1200" dirty="0" err="1"/>
              <a:t>Bluefin</a:t>
            </a:r>
            <a:r>
              <a:rPr lang="lv-LV" sz="1200" dirty="0"/>
              <a:t> </a:t>
            </a:r>
            <a:r>
              <a:rPr lang="lv-LV" sz="1200" dirty="0" err="1"/>
              <a:t>Tuna</a:t>
            </a:r>
            <a:r>
              <a:rPr lang="lv-LV" sz="1200" dirty="0"/>
              <a:t> </a:t>
            </a:r>
            <a:r>
              <a:rPr lang="lv-LV" sz="1200" dirty="0" err="1"/>
              <a:t>Thunnus</a:t>
            </a:r>
            <a:r>
              <a:rPr lang="lv-LV" sz="1200" dirty="0"/>
              <a:t> </a:t>
            </a:r>
            <a:r>
              <a:rPr lang="lv-LV" sz="1200" dirty="0" err="1"/>
              <a:t>maccoyii</a:t>
            </a:r>
            <a:r>
              <a:rPr lang="lv-LV" sz="1200" dirty="0"/>
              <a:t>. </a:t>
            </a:r>
            <a:r>
              <a:rPr lang="lv-LV" sz="1200" dirty="0" err="1"/>
              <a:t>Available</a:t>
            </a:r>
            <a:r>
              <a:rPr lang="lv-LV" sz="1200" dirty="0"/>
              <a:t>: https://www.fish.gov.au/2012-Reports/Southern_Bluefin_Tuna</a:t>
            </a:r>
          </a:p>
        </p:txBody>
      </p:sp>
    </p:spTree>
    <p:extLst>
      <p:ext uri="{BB962C8B-B14F-4D97-AF65-F5344CB8AC3E}">
        <p14:creationId xmlns:p14="http://schemas.microsoft.com/office/powerpoint/2010/main" val="33115864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Reference II</a:t>
            </a:r>
            <a:endParaRPr lang="en-GB" dirty="0"/>
          </a:p>
        </p:txBody>
      </p:sp>
      <p:sp>
        <p:nvSpPr>
          <p:cNvPr id="3" name="Content Placeholder 2"/>
          <p:cNvSpPr>
            <a:spLocks noGrp="1"/>
          </p:cNvSpPr>
          <p:nvPr>
            <p:ph idx="1"/>
          </p:nvPr>
        </p:nvSpPr>
        <p:spPr>
          <a:xfrm>
            <a:off x="375556" y="1622322"/>
            <a:ext cx="8392886" cy="4351338"/>
          </a:xfrm>
        </p:spPr>
        <p:txBody>
          <a:bodyPr>
            <a:normAutofit/>
          </a:bodyPr>
          <a:lstStyle/>
          <a:p>
            <a:pPr marL="0" indent="0">
              <a:buNone/>
            </a:pPr>
            <a:endParaRPr lang="en-GB" sz="1600" dirty="0"/>
          </a:p>
          <a:p>
            <a:pPr marL="0" indent="0">
              <a:buNone/>
            </a:pPr>
            <a:endParaRPr lang="en-GB" sz="1600"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55</a:t>
            </a:fld>
            <a:endParaRPr lang="it-IT"/>
          </a:p>
        </p:txBody>
      </p:sp>
      <p:sp>
        <p:nvSpPr>
          <p:cNvPr id="7" name="Content Placeholder 2">
            <a:extLst>
              <a:ext uri="{FF2B5EF4-FFF2-40B4-BE49-F238E27FC236}">
                <a16:creationId xmlns:a16="http://schemas.microsoft.com/office/drawing/2014/main" id="{11CFD78F-4BBE-454B-BE57-8173F584A370}"/>
              </a:ext>
            </a:extLst>
          </p:cNvPr>
          <p:cNvSpPr txBox="1">
            <a:spLocks/>
          </p:cNvSpPr>
          <p:nvPr/>
        </p:nvSpPr>
        <p:spPr>
          <a:xfrm>
            <a:off x="375556" y="1498600"/>
            <a:ext cx="8392886" cy="4543427"/>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76B82A"/>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DEDC00"/>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85000"/>
                    <a:lumOff val="1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85000"/>
                    <a:lumOff val="1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85000"/>
                    <a:lumOff val="1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spcBef>
                <a:spcPts val="200"/>
              </a:spcBef>
              <a:spcAft>
                <a:spcPts val="200"/>
              </a:spcAft>
              <a:buNone/>
            </a:pPr>
            <a:r>
              <a:rPr lang="lv-LV" sz="1000" dirty="0"/>
              <a:t>[13] </a:t>
            </a:r>
            <a:r>
              <a:rPr lang="en-US" sz="1000" dirty="0"/>
              <a:t>Food and Agriculture Organization of the United Nations</a:t>
            </a:r>
            <a:r>
              <a:rPr lang="en-GB" sz="1000" dirty="0"/>
              <a:t>. Definitions (aquaculture, systems and scale, rural aquaculture). Available: http://www.fao.org/3/x6941e/x6941e04.htm</a:t>
            </a:r>
            <a:endParaRPr lang="lv-LV" sz="1000" dirty="0"/>
          </a:p>
          <a:p>
            <a:pPr marL="0" indent="0">
              <a:lnSpc>
                <a:spcPct val="120000"/>
              </a:lnSpc>
              <a:spcBef>
                <a:spcPts val="200"/>
              </a:spcBef>
              <a:spcAft>
                <a:spcPts val="200"/>
              </a:spcAft>
              <a:buNone/>
            </a:pPr>
            <a:r>
              <a:rPr lang="lv-LV" sz="1000" dirty="0"/>
              <a:t>[14] National </a:t>
            </a:r>
            <a:r>
              <a:rPr lang="lv-LV" sz="1000" dirty="0" err="1"/>
              <a:t>Ocean</a:t>
            </a:r>
            <a:r>
              <a:rPr lang="lv-LV" sz="1000" dirty="0"/>
              <a:t> </a:t>
            </a:r>
            <a:r>
              <a:rPr lang="lv-LV" sz="1000" dirty="0" err="1"/>
              <a:t>Service</a:t>
            </a:r>
            <a:r>
              <a:rPr lang="lv-LV" sz="1000" dirty="0"/>
              <a:t>. </a:t>
            </a:r>
            <a:r>
              <a:rPr lang="lv-LV" sz="1000" dirty="0" err="1"/>
              <a:t>What</a:t>
            </a:r>
            <a:r>
              <a:rPr lang="lv-LV" sz="1000" dirty="0"/>
              <a:t> </a:t>
            </a:r>
            <a:r>
              <a:rPr lang="lv-LV" sz="1000" dirty="0" err="1"/>
              <a:t>is</a:t>
            </a:r>
            <a:r>
              <a:rPr lang="lv-LV" sz="1000" dirty="0"/>
              <a:t> </a:t>
            </a:r>
            <a:r>
              <a:rPr lang="lv-LV" sz="1000" dirty="0" err="1"/>
              <a:t>aquaculture</a:t>
            </a:r>
            <a:r>
              <a:rPr lang="lv-LV" sz="1000" dirty="0"/>
              <a:t>? </a:t>
            </a:r>
            <a:r>
              <a:rPr lang="lv-LV" sz="1000" dirty="0" err="1"/>
              <a:t>Available</a:t>
            </a:r>
            <a:r>
              <a:rPr lang="lv-LV" sz="1000" dirty="0"/>
              <a:t>: https://oceanservice.noaa.gov/facts/aquaculture.html</a:t>
            </a:r>
          </a:p>
          <a:p>
            <a:pPr marL="0" indent="0">
              <a:lnSpc>
                <a:spcPct val="120000"/>
              </a:lnSpc>
              <a:spcBef>
                <a:spcPts val="200"/>
              </a:spcBef>
              <a:spcAft>
                <a:spcPts val="200"/>
              </a:spcAft>
              <a:buNone/>
            </a:pPr>
            <a:r>
              <a:rPr lang="lv-LV" sz="1000" dirty="0"/>
              <a:t>[15] </a:t>
            </a:r>
            <a:r>
              <a:rPr lang="en-GB" sz="1000" dirty="0"/>
              <a:t>Scientific, Technical and Economic Committee for Fisheries (STECF) - Economic Report of the EU Aquaculture sector (STECF-18-19). </a:t>
            </a:r>
            <a:r>
              <a:rPr lang="en-GB" sz="1000" dirty="0" err="1"/>
              <a:t>doi</a:t>
            </a:r>
            <a:r>
              <a:rPr lang="en-GB" sz="1000" dirty="0"/>
              <a:t>: 10.2760/45076.</a:t>
            </a:r>
            <a:endParaRPr lang="lv-LV" sz="1000" dirty="0"/>
          </a:p>
          <a:p>
            <a:pPr marL="0" indent="0">
              <a:lnSpc>
                <a:spcPct val="120000"/>
              </a:lnSpc>
              <a:spcBef>
                <a:spcPts val="200"/>
              </a:spcBef>
              <a:spcAft>
                <a:spcPts val="200"/>
              </a:spcAft>
              <a:buNone/>
            </a:pPr>
            <a:r>
              <a:rPr lang="lv-LV" sz="1000" dirty="0"/>
              <a:t>[16] </a:t>
            </a:r>
            <a:r>
              <a:rPr lang="en-GB" sz="1000" dirty="0" err="1"/>
              <a:t>Cai</a:t>
            </a:r>
            <a:r>
              <a:rPr lang="en-GB" sz="1000" dirty="0"/>
              <a:t> J., Zhou X., Yan X., </a:t>
            </a:r>
            <a:r>
              <a:rPr lang="en-GB" sz="1000" dirty="0" err="1"/>
              <a:t>Lucente</a:t>
            </a:r>
            <a:r>
              <a:rPr lang="en-GB" sz="1000" dirty="0"/>
              <a:t> D., </a:t>
            </a:r>
            <a:r>
              <a:rPr lang="en-GB" sz="1000" dirty="0" err="1"/>
              <a:t>Lagana</a:t>
            </a:r>
            <a:r>
              <a:rPr lang="en-GB" sz="1000" dirty="0"/>
              <a:t> C. </a:t>
            </a:r>
            <a:r>
              <a:rPr lang="en-US" sz="1000" dirty="0"/>
              <a:t>Top 10 species groups in global aquaculture 2017</a:t>
            </a:r>
            <a:r>
              <a:rPr lang="en-GB" sz="1000" dirty="0"/>
              <a:t>. FAO, 2019.</a:t>
            </a:r>
            <a:endParaRPr lang="lv-LV" sz="1000" dirty="0"/>
          </a:p>
          <a:p>
            <a:pPr marL="0" indent="0">
              <a:lnSpc>
                <a:spcPct val="120000"/>
              </a:lnSpc>
              <a:spcBef>
                <a:spcPts val="200"/>
              </a:spcBef>
              <a:spcAft>
                <a:spcPts val="200"/>
              </a:spcAft>
              <a:buNone/>
            </a:pPr>
            <a:r>
              <a:rPr lang="lv-LV" sz="1000" dirty="0"/>
              <a:t>[17] </a:t>
            </a:r>
            <a:r>
              <a:rPr lang="lv-LV" sz="1000" dirty="0" err="1"/>
              <a:t>European</a:t>
            </a:r>
            <a:r>
              <a:rPr lang="lv-LV" sz="1000" dirty="0"/>
              <a:t> </a:t>
            </a:r>
            <a:r>
              <a:rPr lang="lv-LV" sz="1000" dirty="0" err="1"/>
              <a:t>Commission</a:t>
            </a:r>
            <a:r>
              <a:rPr lang="lv-LV" sz="1000" dirty="0"/>
              <a:t>. </a:t>
            </a:r>
            <a:r>
              <a:rPr lang="lv-LV" sz="1000" dirty="0" err="1"/>
              <a:t>Oceans</a:t>
            </a:r>
            <a:r>
              <a:rPr lang="lv-LV" sz="1000" dirty="0"/>
              <a:t> </a:t>
            </a:r>
            <a:r>
              <a:rPr lang="lv-LV" sz="1000" dirty="0" err="1"/>
              <a:t>and</a:t>
            </a:r>
            <a:r>
              <a:rPr lang="lv-LV" sz="1000" dirty="0"/>
              <a:t> </a:t>
            </a:r>
            <a:r>
              <a:rPr lang="lv-LV" sz="1000" dirty="0" err="1"/>
              <a:t>fisheries</a:t>
            </a:r>
            <a:r>
              <a:rPr lang="lv-LV" sz="1000" dirty="0"/>
              <a:t>. </a:t>
            </a:r>
            <a:r>
              <a:rPr lang="lv-LV" sz="1000" dirty="0" err="1"/>
              <a:t>Fisheries</a:t>
            </a:r>
            <a:r>
              <a:rPr lang="lv-LV" sz="1000" dirty="0"/>
              <a:t> </a:t>
            </a:r>
            <a:r>
              <a:rPr lang="lv-LV" sz="1000" dirty="0" err="1"/>
              <a:t>and</a:t>
            </a:r>
            <a:r>
              <a:rPr lang="lv-LV" sz="1000" dirty="0"/>
              <a:t> </a:t>
            </a:r>
            <a:r>
              <a:rPr lang="lv-LV" sz="1000" dirty="0" err="1"/>
              <a:t>aquaculture</a:t>
            </a:r>
            <a:r>
              <a:rPr lang="lv-LV" sz="1000" dirty="0"/>
              <a:t> </a:t>
            </a:r>
            <a:r>
              <a:rPr lang="lv-LV" sz="1000" dirty="0" err="1"/>
              <a:t>production</a:t>
            </a:r>
            <a:r>
              <a:rPr lang="lv-LV" sz="1000" dirty="0"/>
              <a:t>. </a:t>
            </a:r>
            <a:r>
              <a:rPr lang="lv-LV" sz="1000" dirty="0" err="1"/>
              <a:t>Available</a:t>
            </a:r>
            <a:r>
              <a:rPr lang="lv-LV" sz="1000" dirty="0"/>
              <a:t>: </a:t>
            </a:r>
            <a:r>
              <a:rPr lang="lv-LV" sz="1000" u="sng" dirty="0"/>
              <a:t>https://ec.europa.eu/oceans-and-fisheries/facts-and-figures/facts-and-figures-common-fisheries-policy/fisheries-and-aquaculture-production_en</a:t>
            </a:r>
            <a:endParaRPr lang="lv-LV" sz="1000" dirty="0"/>
          </a:p>
          <a:p>
            <a:pPr marL="0" indent="0">
              <a:lnSpc>
                <a:spcPct val="120000"/>
              </a:lnSpc>
              <a:spcBef>
                <a:spcPts val="200"/>
              </a:spcBef>
              <a:spcAft>
                <a:spcPts val="200"/>
              </a:spcAft>
              <a:buNone/>
            </a:pPr>
            <a:r>
              <a:rPr lang="lv-LV" sz="1000" dirty="0"/>
              <a:t>[18] </a:t>
            </a:r>
            <a:r>
              <a:rPr lang="lv-LV" sz="1000" dirty="0" err="1"/>
              <a:t>European</a:t>
            </a:r>
            <a:r>
              <a:rPr lang="lv-LV" sz="1000" dirty="0"/>
              <a:t> </a:t>
            </a:r>
            <a:r>
              <a:rPr lang="lv-LV" sz="1000" dirty="0" err="1"/>
              <a:t>Commission</a:t>
            </a:r>
            <a:r>
              <a:rPr lang="lv-LV" sz="1000" dirty="0"/>
              <a:t>. </a:t>
            </a:r>
            <a:r>
              <a:rPr lang="lv-LV" sz="1000" dirty="0" err="1"/>
              <a:t>European</a:t>
            </a:r>
            <a:r>
              <a:rPr lang="lv-LV" sz="1000" dirty="0"/>
              <a:t> </a:t>
            </a:r>
            <a:r>
              <a:rPr lang="lv-LV" sz="1000" dirty="0" err="1"/>
              <a:t>atlas</a:t>
            </a:r>
            <a:r>
              <a:rPr lang="lv-LV" sz="1000" dirty="0"/>
              <a:t> </a:t>
            </a:r>
            <a:r>
              <a:rPr lang="lv-LV" sz="1000" dirty="0" err="1"/>
              <a:t>of</a:t>
            </a:r>
            <a:r>
              <a:rPr lang="lv-LV" sz="1000" dirty="0"/>
              <a:t> </a:t>
            </a:r>
            <a:r>
              <a:rPr lang="lv-LV" sz="1000" dirty="0" err="1"/>
              <a:t>the</a:t>
            </a:r>
            <a:r>
              <a:rPr lang="lv-LV" sz="1000" dirty="0"/>
              <a:t> </a:t>
            </a:r>
            <a:r>
              <a:rPr lang="lv-LV" sz="1000" dirty="0" err="1"/>
              <a:t>Seas</a:t>
            </a:r>
            <a:r>
              <a:rPr lang="lv-LV" sz="1000" dirty="0"/>
              <a:t>. </a:t>
            </a:r>
            <a:r>
              <a:rPr lang="lv-LV" sz="1000" dirty="0" err="1"/>
              <a:t>Available</a:t>
            </a:r>
            <a:r>
              <a:rPr lang="lv-LV" sz="1000" dirty="0"/>
              <a:t>: </a:t>
            </a:r>
            <a:r>
              <a:rPr lang="lv-LV" sz="1000" u="sng" dirty="0"/>
              <a:t>https://ec.europa.eu/maritimeaffairs/atlas/maritime_atlas/#lang=EN;p=w;bkgd=1;theme=2:0.75;c=617910.1422549908,6641954.633427013;z=4</a:t>
            </a:r>
            <a:endParaRPr lang="lv-LV" sz="1000" dirty="0"/>
          </a:p>
          <a:p>
            <a:pPr marL="0" indent="0">
              <a:lnSpc>
                <a:spcPct val="120000"/>
              </a:lnSpc>
              <a:spcBef>
                <a:spcPts val="200"/>
              </a:spcBef>
              <a:spcAft>
                <a:spcPts val="200"/>
              </a:spcAft>
              <a:buNone/>
            </a:pPr>
            <a:r>
              <a:rPr lang="lv-LV" sz="1000" dirty="0"/>
              <a:t>[19] An </a:t>
            </a:r>
            <a:r>
              <a:rPr lang="lv-LV" sz="1000" dirty="0" err="1"/>
              <a:t>Introduction</a:t>
            </a:r>
            <a:r>
              <a:rPr lang="lv-LV" sz="1000" dirty="0"/>
              <a:t> to </a:t>
            </a:r>
            <a:r>
              <a:rPr lang="lv-LV" sz="1000" dirty="0" err="1"/>
              <a:t>Open</a:t>
            </a:r>
            <a:r>
              <a:rPr lang="lv-LV" sz="1000" dirty="0"/>
              <a:t>-Pen </a:t>
            </a:r>
            <a:r>
              <a:rPr lang="lv-LV" sz="1000" dirty="0" err="1"/>
              <a:t>Sea</a:t>
            </a:r>
            <a:r>
              <a:rPr lang="lv-LV" sz="1000" dirty="0"/>
              <a:t> </a:t>
            </a:r>
            <a:r>
              <a:rPr lang="lv-LV" sz="1000" dirty="0" err="1"/>
              <a:t>Cage</a:t>
            </a:r>
            <a:r>
              <a:rPr lang="lv-LV" sz="1000" dirty="0"/>
              <a:t> </a:t>
            </a:r>
            <a:r>
              <a:rPr lang="lv-LV" sz="1000" dirty="0" err="1"/>
              <a:t>Aquaculture</a:t>
            </a:r>
            <a:r>
              <a:rPr lang="lv-LV" sz="1000" dirty="0"/>
              <a:t>. </a:t>
            </a:r>
            <a:r>
              <a:rPr lang="lv-LV" sz="1000" dirty="0" err="1"/>
              <a:t>Available</a:t>
            </a:r>
            <a:r>
              <a:rPr lang="lv-LV" sz="1000" dirty="0"/>
              <a:t>: </a:t>
            </a:r>
            <a:r>
              <a:rPr lang="lv-LV" sz="1000" u="sng" dirty="0"/>
              <a:t>https://goodfishbadfish.com.au/an-introduction-to-open-pen-sea-cage-aquaculture/</a:t>
            </a:r>
            <a:endParaRPr lang="lv-LV" sz="1000" dirty="0"/>
          </a:p>
          <a:p>
            <a:pPr marL="0" indent="0">
              <a:lnSpc>
                <a:spcPct val="120000"/>
              </a:lnSpc>
              <a:spcBef>
                <a:spcPts val="200"/>
              </a:spcBef>
              <a:spcAft>
                <a:spcPts val="200"/>
              </a:spcAft>
              <a:buNone/>
            </a:pPr>
            <a:r>
              <a:rPr lang="lv-LV" sz="1000" dirty="0"/>
              <a:t>[20] </a:t>
            </a:r>
            <a:r>
              <a:rPr lang="en-GB" sz="1000" dirty="0"/>
              <a:t>FAO Fisheries and aquaculture technical paper – 549. </a:t>
            </a:r>
            <a:r>
              <a:rPr lang="en-US" sz="1000" dirty="0"/>
              <a:t>A global assessment of offshore </a:t>
            </a:r>
            <a:r>
              <a:rPr lang="en-US" sz="1000" dirty="0" err="1"/>
              <a:t>mariculture</a:t>
            </a:r>
            <a:r>
              <a:rPr lang="en-US" sz="1000" dirty="0"/>
              <a:t> potential from a spatial perspective</a:t>
            </a:r>
            <a:r>
              <a:rPr lang="en-GB" sz="1000" dirty="0"/>
              <a:t>. Rome, 2013.</a:t>
            </a:r>
            <a:endParaRPr lang="lv-LV" sz="1000" dirty="0"/>
          </a:p>
          <a:p>
            <a:pPr marL="0" indent="0">
              <a:lnSpc>
                <a:spcPct val="120000"/>
              </a:lnSpc>
              <a:spcBef>
                <a:spcPts val="200"/>
              </a:spcBef>
              <a:spcAft>
                <a:spcPts val="200"/>
              </a:spcAft>
              <a:buNone/>
            </a:pPr>
            <a:r>
              <a:rPr lang="lv-LV" sz="1000" dirty="0"/>
              <a:t>[21] </a:t>
            </a:r>
            <a:r>
              <a:rPr lang="en-GB" sz="1000" dirty="0"/>
              <a:t>Santa Barbara. </a:t>
            </a:r>
            <a:r>
              <a:rPr lang="en-GB" sz="1000" dirty="0" err="1"/>
              <a:t>Mariculture</a:t>
            </a:r>
            <a:r>
              <a:rPr lang="en-GB" sz="1000" dirty="0"/>
              <a:t>. Available: http://www.sbmariculture.com/index.html</a:t>
            </a:r>
            <a:endParaRPr lang="lv-LV" sz="1000" dirty="0"/>
          </a:p>
          <a:p>
            <a:pPr marL="0" indent="0">
              <a:lnSpc>
                <a:spcPct val="120000"/>
              </a:lnSpc>
              <a:spcBef>
                <a:spcPts val="200"/>
              </a:spcBef>
              <a:spcAft>
                <a:spcPts val="200"/>
              </a:spcAft>
              <a:buNone/>
            </a:pPr>
            <a:r>
              <a:rPr lang="lv-LV" sz="1000" dirty="0"/>
              <a:t>[22] </a:t>
            </a:r>
            <a:r>
              <a:rPr lang="en-GB" sz="1000" dirty="0"/>
              <a:t>The Fish Site.</a:t>
            </a:r>
            <a:r>
              <a:rPr lang="en-US" sz="1000" dirty="0"/>
              <a:t> </a:t>
            </a:r>
            <a:r>
              <a:rPr lang="en-US" sz="1000" dirty="0" err="1"/>
              <a:t>Mowi</a:t>
            </a:r>
            <a:r>
              <a:rPr lang="en-US" sz="1000" dirty="0"/>
              <a:t> to move contentious salmon sites</a:t>
            </a:r>
            <a:r>
              <a:rPr lang="en-GB" sz="1000" dirty="0"/>
              <a:t>. Available:  https://thefishsite.com/articles/mowi-to-move-contentious-salmon-sites</a:t>
            </a:r>
            <a:endParaRPr lang="lv-LV" sz="1000" dirty="0"/>
          </a:p>
          <a:p>
            <a:pPr marL="0" indent="0">
              <a:lnSpc>
                <a:spcPct val="120000"/>
              </a:lnSpc>
              <a:spcBef>
                <a:spcPts val="200"/>
              </a:spcBef>
              <a:spcAft>
                <a:spcPts val="200"/>
              </a:spcAft>
              <a:buNone/>
            </a:pPr>
            <a:r>
              <a:rPr lang="lv-LV" sz="1000" dirty="0"/>
              <a:t>[23] </a:t>
            </a:r>
            <a:r>
              <a:rPr lang="lv-LV" sz="1000" dirty="0" err="1"/>
              <a:t>Australian</a:t>
            </a:r>
            <a:r>
              <a:rPr lang="lv-LV" sz="1000" dirty="0"/>
              <a:t> Southern </a:t>
            </a:r>
            <a:r>
              <a:rPr lang="lv-LV" sz="1000" dirty="0" err="1"/>
              <a:t>Bluefin</a:t>
            </a:r>
            <a:r>
              <a:rPr lang="lv-LV" sz="1000" dirty="0"/>
              <a:t> </a:t>
            </a:r>
            <a:r>
              <a:rPr lang="lv-LV" sz="1000" dirty="0" err="1"/>
              <a:t>Tuna</a:t>
            </a:r>
            <a:r>
              <a:rPr lang="lv-LV" sz="1000" dirty="0"/>
              <a:t> </a:t>
            </a:r>
            <a:r>
              <a:rPr lang="lv-LV" sz="1000" dirty="0" err="1"/>
              <a:t>Industry</a:t>
            </a:r>
            <a:r>
              <a:rPr lang="lv-LV" sz="1000" dirty="0"/>
              <a:t> Association LTD. </a:t>
            </a:r>
            <a:r>
              <a:rPr lang="lv-LV" sz="1000" dirty="0" err="1"/>
              <a:t>Ranching</a:t>
            </a:r>
            <a:r>
              <a:rPr lang="lv-LV" sz="1000" dirty="0"/>
              <a:t> </a:t>
            </a:r>
            <a:r>
              <a:rPr lang="lv-LV" sz="1000" dirty="0" err="1"/>
              <a:t>Sustainability</a:t>
            </a:r>
            <a:r>
              <a:rPr lang="lv-LV" sz="1000" dirty="0"/>
              <a:t> </a:t>
            </a:r>
            <a:r>
              <a:rPr lang="lv-LV" sz="1000" dirty="0" err="1"/>
              <a:t>under</a:t>
            </a:r>
            <a:r>
              <a:rPr lang="lv-LV" sz="1000" dirty="0"/>
              <a:t> </a:t>
            </a:r>
            <a:r>
              <a:rPr lang="lv-LV" sz="1000" dirty="0" err="1"/>
              <a:t>the</a:t>
            </a:r>
            <a:r>
              <a:rPr lang="lv-LV" sz="1000" dirty="0"/>
              <a:t> SA </a:t>
            </a:r>
            <a:r>
              <a:rPr lang="lv-LV" sz="1000" dirty="0" err="1"/>
              <a:t>Aquaculture</a:t>
            </a:r>
            <a:r>
              <a:rPr lang="lv-LV" sz="1000" dirty="0"/>
              <a:t> </a:t>
            </a:r>
            <a:r>
              <a:rPr lang="lv-LV" sz="1000" dirty="0" err="1"/>
              <a:t>Act</a:t>
            </a:r>
            <a:r>
              <a:rPr lang="lv-LV" sz="1000" dirty="0"/>
              <a:t>. </a:t>
            </a:r>
            <a:r>
              <a:rPr lang="lv-LV" sz="1000" dirty="0" err="1"/>
              <a:t>Available</a:t>
            </a:r>
            <a:r>
              <a:rPr lang="lv-LV" sz="1000" dirty="0"/>
              <a:t>: </a:t>
            </a:r>
            <a:r>
              <a:rPr lang="lv-LV" sz="1000" u="sng" dirty="0"/>
              <a:t>https://asbtia.com.au/industry/sustainability-of-southern-bluefin-tuna/ranching-sustainability-sa-aquaculture-act/</a:t>
            </a:r>
            <a:endParaRPr lang="lv-LV" sz="1000" dirty="0"/>
          </a:p>
          <a:p>
            <a:pPr marL="0" indent="0">
              <a:lnSpc>
                <a:spcPct val="120000"/>
              </a:lnSpc>
              <a:spcBef>
                <a:spcPts val="200"/>
              </a:spcBef>
              <a:spcAft>
                <a:spcPts val="200"/>
              </a:spcAft>
              <a:buNone/>
            </a:pPr>
            <a:r>
              <a:rPr lang="lv-LV" sz="1000" dirty="0"/>
              <a:t>[24] </a:t>
            </a:r>
            <a:r>
              <a:rPr lang="en-GB" sz="1000" dirty="0"/>
              <a:t>Recirculating aquaculture system. Available: https://www.aquacultureid.com/recirculating-aquaculture-system/</a:t>
            </a:r>
            <a:endParaRPr lang="lv-LV" sz="1000" dirty="0"/>
          </a:p>
          <a:p>
            <a:pPr marL="0" indent="0">
              <a:lnSpc>
                <a:spcPct val="120000"/>
              </a:lnSpc>
              <a:spcBef>
                <a:spcPts val="200"/>
              </a:spcBef>
              <a:spcAft>
                <a:spcPts val="200"/>
              </a:spcAft>
              <a:buNone/>
            </a:pPr>
            <a:r>
              <a:rPr lang="lv-LV" sz="1000" dirty="0"/>
              <a:t>[25] </a:t>
            </a:r>
            <a:r>
              <a:rPr lang="en-GB" sz="1000" dirty="0"/>
              <a:t>Jones R. </a:t>
            </a:r>
            <a:r>
              <a:rPr lang="en-US" sz="1000" dirty="0"/>
              <a:t>Catalyzing the Blue Revolution: How Investors Can Turn the Tide on Aquaculture</a:t>
            </a:r>
            <a:r>
              <a:rPr lang="en-GB" sz="1000" dirty="0"/>
              <a:t>. The Nature Conservancy. Available: https://www.nature.org/en-us/what-we-do/our-insights/perspectives/how-investors-can-turn-the-tide-on-aquaculture/</a:t>
            </a:r>
            <a:endParaRPr lang="lv-LV" sz="1000" dirty="0"/>
          </a:p>
        </p:txBody>
      </p:sp>
    </p:spTree>
    <p:extLst>
      <p:ext uri="{BB962C8B-B14F-4D97-AF65-F5344CB8AC3E}">
        <p14:creationId xmlns:p14="http://schemas.microsoft.com/office/powerpoint/2010/main" val="17304451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Reference III</a:t>
            </a:r>
            <a:endParaRPr lang="en-GB" dirty="0"/>
          </a:p>
        </p:txBody>
      </p:sp>
      <p:sp>
        <p:nvSpPr>
          <p:cNvPr id="3" name="Content Placeholder 2"/>
          <p:cNvSpPr>
            <a:spLocks noGrp="1"/>
          </p:cNvSpPr>
          <p:nvPr>
            <p:ph idx="1"/>
          </p:nvPr>
        </p:nvSpPr>
        <p:spPr>
          <a:xfrm>
            <a:off x="375556" y="1690689"/>
            <a:ext cx="8392886" cy="4351338"/>
          </a:xfrm>
        </p:spPr>
        <p:txBody>
          <a:bodyPr>
            <a:normAutofit fontScale="62500" lnSpcReduction="20000"/>
          </a:bodyPr>
          <a:lstStyle/>
          <a:p>
            <a:pPr marL="0" indent="0">
              <a:lnSpc>
                <a:spcPct val="120000"/>
              </a:lnSpc>
              <a:spcBef>
                <a:spcPts val="200"/>
              </a:spcBef>
              <a:spcAft>
                <a:spcPts val="200"/>
              </a:spcAft>
              <a:buNone/>
            </a:pPr>
            <a:r>
              <a:rPr lang="lv-LV" dirty="0"/>
              <a:t>[26] </a:t>
            </a:r>
            <a:r>
              <a:rPr lang="en-US" dirty="0"/>
              <a:t>Lucas J. S., Southgate P. C., Tucker C. S. (Eds.). Aquaculture: Farming aquatic animals and plants. John Wiley &amp; Sons</a:t>
            </a:r>
            <a:r>
              <a:rPr lang="en-GB" dirty="0"/>
              <a:t>, 2019.</a:t>
            </a:r>
            <a:endParaRPr lang="lv-LV" dirty="0"/>
          </a:p>
          <a:p>
            <a:pPr marL="0" indent="0">
              <a:lnSpc>
                <a:spcPct val="120000"/>
              </a:lnSpc>
              <a:spcBef>
                <a:spcPts val="200"/>
              </a:spcBef>
              <a:spcAft>
                <a:spcPts val="200"/>
              </a:spcAft>
              <a:buNone/>
            </a:pPr>
            <a:r>
              <a:rPr lang="lv-LV" dirty="0"/>
              <a:t>[27] </a:t>
            </a:r>
            <a:r>
              <a:rPr lang="en-GB" dirty="0"/>
              <a:t>Atlantic Sapphire. Annual report 2020. Available: https://atlanticsapphire.com/wp-content/uploads/2021/04/20210414-Atlantic-Sapphire-ASA-Integrated-Annual-ESG-Report-for-2020.pdf</a:t>
            </a:r>
            <a:endParaRPr lang="lv-LV" dirty="0"/>
          </a:p>
          <a:p>
            <a:pPr marL="0" indent="0">
              <a:lnSpc>
                <a:spcPct val="120000"/>
              </a:lnSpc>
              <a:spcBef>
                <a:spcPts val="200"/>
              </a:spcBef>
              <a:spcAft>
                <a:spcPts val="200"/>
              </a:spcAft>
              <a:buNone/>
            </a:pPr>
            <a:r>
              <a:rPr lang="lv-LV" dirty="0"/>
              <a:t>[28] </a:t>
            </a:r>
            <a:r>
              <a:rPr lang="en-GB" dirty="0"/>
              <a:t>Freshwater aquaculture in EU. EUMOFA, 2021. Available: https://www.eumofa.eu/documents/20178/442176/Freshwater+aquaculture+in+the+EU.pdf</a:t>
            </a:r>
            <a:endParaRPr lang="lv-LV" dirty="0"/>
          </a:p>
          <a:p>
            <a:pPr marL="0" indent="0">
              <a:lnSpc>
                <a:spcPct val="120000"/>
              </a:lnSpc>
              <a:spcBef>
                <a:spcPts val="200"/>
              </a:spcBef>
              <a:spcAft>
                <a:spcPts val="200"/>
              </a:spcAft>
              <a:buNone/>
            </a:pPr>
            <a:r>
              <a:rPr lang="lv-LV" dirty="0"/>
              <a:t>[29] </a:t>
            </a:r>
            <a:r>
              <a:rPr lang="en-GB" dirty="0" err="1"/>
              <a:t>Goddek</a:t>
            </a:r>
            <a:r>
              <a:rPr lang="en-GB" dirty="0"/>
              <a:t> S., </a:t>
            </a:r>
            <a:r>
              <a:rPr lang="en-GB" dirty="0" err="1"/>
              <a:t>Delaide</a:t>
            </a:r>
            <a:r>
              <a:rPr lang="en-GB" dirty="0"/>
              <a:t> B., </a:t>
            </a:r>
            <a:r>
              <a:rPr lang="en-GB" dirty="0" err="1"/>
              <a:t>Mankasingh</a:t>
            </a:r>
            <a:r>
              <a:rPr lang="en-GB" dirty="0"/>
              <a:t> U., </a:t>
            </a:r>
            <a:r>
              <a:rPr lang="en-GB" dirty="0" err="1"/>
              <a:t>Ragnarsdottir</a:t>
            </a:r>
            <a:r>
              <a:rPr lang="en-GB" dirty="0"/>
              <a:t> K. V., </a:t>
            </a:r>
            <a:r>
              <a:rPr lang="en-GB" dirty="0" err="1"/>
              <a:t>Jijakli</a:t>
            </a:r>
            <a:r>
              <a:rPr lang="en-GB" dirty="0"/>
              <a:t> H., </a:t>
            </a:r>
            <a:r>
              <a:rPr lang="en-GB" dirty="0" err="1"/>
              <a:t>Thorarinsdottir</a:t>
            </a:r>
            <a:r>
              <a:rPr lang="en-GB" dirty="0"/>
              <a:t> R.  Challenges of sustainable and commercial aquaponics. </a:t>
            </a:r>
            <a:r>
              <a:rPr lang="en-GB" i="1" dirty="0"/>
              <a:t>Sustainability</a:t>
            </a:r>
            <a:r>
              <a:rPr lang="en-GB" dirty="0"/>
              <a:t> 2015:7(4):4199-4224.</a:t>
            </a:r>
            <a:endParaRPr lang="lv-LV" dirty="0"/>
          </a:p>
          <a:p>
            <a:pPr marL="0" indent="0">
              <a:lnSpc>
                <a:spcPct val="120000"/>
              </a:lnSpc>
              <a:spcBef>
                <a:spcPts val="200"/>
              </a:spcBef>
              <a:spcAft>
                <a:spcPts val="200"/>
              </a:spcAft>
              <a:buNone/>
            </a:pPr>
            <a:r>
              <a:rPr lang="lv-LV" dirty="0"/>
              <a:t>[30] </a:t>
            </a:r>
            <a:r>
              <a:rPr lang="lv-LV" dirty="0" err="1"/>
              <a:t>Love</a:t>
            </a:r>
            <a:r>
              <a:rPr lang="lv-LV" dirty="0"/>
              <a:t> D. C., </a:t>
            </a:r>
            <a:r>
              <a:rPr lang="lv-LV" dirty="0" err="1"/>
              <a:t>Fry</a:t>
            </a:r>
            <a:r>
              <a:rPr lang="lv-LV" dirty="0"/>
              <a:t> J. P., </a:t>
            </a:r>
            <a:r>
              <a:rPr lang="lv-LV" dirty="0" err="1"/>
              <a:t>Genello</a:t>
            </a:r>
            <a:r>
              <a:rPr lang="lv-LV" dirty="0"/>
              <a:t> L., Hill E. S., </a:t>
            </a:r>
            <a:r>
              <a:rPr lang="lv-LV" dirty="0" err="1"/>
              <a:t>Frederick</a:t>
            </a:r>
            <a:r>
              <a:rPr lang="lv-LV" dirty="0"/>
              <a:t> J. A., </a:t>
            </a:r>
            <a:r>
              <a:rPr lang="lv-LV" dirty="0" err="1"/>
              <a:t>Li</a:t>
            </a:r>
            <a:r>
              <a:rPr lang="lv-LV" dirty="0"/>
              <a:t> X., </a:t>
            </a:r>
            <a:r>
              <a:rPr lang="lv-LV" dirty="0" err="1"/>
              <a:t>Semmens</a:t>
            </a:r>
            <a:r>
              <a:rPr lang="lv-LV" dirty="0"/>
              <a:t> K. An </a:t>
            </a:r>
            <a:r>
              <a:rPr lang="lv-LV" dirty="0" err="1"/>
              <a:t>international</a:t>
            </a:r>
            <a:r>
              <a:rPr lang="lv-LV" dirty="0"/>
              <a:t> </a:t>
            </a:r>
            <a:r>
              <a:rPr lang="lv-LV" dirty="0" err="1"/>
              <a:t>survey</a:t>
            </a:r>
            <a:r>
              <a:rPr lang="lv-LV" dirty="0"/>
              <a:t> </a:t>
            </a:r>
            <a:r>
              <a:rPr lang="lv-LV" dirty="0" err="1"/>
              <a:t>of</a:t>
            </a:r>
            <a:r>
              <a:rPr lang="lv-LV" dirty="0"/>
              <a:t> </a:t>
            </a:r>
            <a:r>
              <a:rPr lang="lv-LV" dirty="0" err="1"/>
              <a:t>aquaponics</a:t>
            </a:r>
            <a:r>
              <a:rPr lang="lv-LV" dirty="0"/>
              <a:t> </a:t>
            </a:r>
            <a:r>
              <a:rPr lang="lv-LV" dirty="0" err="1"/>
              <a:t>practitioners</a:t>
            </a:r>
            <a:r>
              <a:rPr lang="lv-LV" dirty="0"/>
              <a:t>. </a:t>
            </a:r>
            <a:r>
              <a:rPr lang="lv-LV" i="1" dirty="0" err="1"/>
              <a:t>PloS</a:t>
            </a:r>
            <a:r>
              <a:rPr lang="lv-LV" i="1" dirty="0"/>
              <a:t> </a:t>
            </a:r>
            <a:r>
              <a:rPr lang="lv-LV" i="1" dirty="0" err="1"/>
              <a:t>One</a:t>
            </a:r>
            <a:r>
              <a:rPr lang="lv-LV" dirty="0"/>
              <a:t> 2014:9(7):e102662.</a:t>
            </a:r>
          </a:p>
          <a:p>
            <a:pPr marL="0" indent="0">
              <a:lnSpc>
                <a:spcPct val="120000"/>
              </a:lnSpc>
              <a:spcBef>
                <a:spcPts val="200"/>
              </a:spcBef>
              <a:spcAft>
                <a:spcPts val="200"/>
              </a:spcAft>
              <a:buNone/>
            </a:pPr>
            <a:r>
              <a:rPr lang="lv-LV" dirty="0"/>
              <a:t>[31] </a:t>
            </a:r>
            <a:r>
              <a:rPr lang="en-GB" dirty="0"/>
              <a:t>Institute for Systems Biology. Project feed 1010. Sustainable aquaculture 3.0. Available: http://www.projectfeed1010.com</a:t>
            </a:r>
            <a:endParaRPr lang="lv-LV" dirty="0"/>
          </a:p>
          <a:p>
            <a:pPr marL="0" indent="0">
              <a:lnSpc>
                <a:spcPct val="120000"/>
              </a:lnSpc>
              <a:spcBef>
                <a:spcPts val="200"/>
              </a:spcBef>
              <a:spcAft>
                <a:spcPts val="200"/>
              </a:spcAft>
              <a:buNone/>
            </a:pPr>
            <a:r>
              <a:rPr lang="lv-LV" dirty="0"/>
              <a:t>[32] </a:t>
            </a:r>
            <a:r>
              <a:rPr lang="en-GB" dirty="0" err="1"/>
              <a:t>Mittnorde</a:t>
            </a:r>
            <a:r>
              <a:rPr lang="en-GB" dirty="0"/>
              <a:t>. </a:t>
            </a:r>
            <a:r>
              <a:rPr lang="lv-LV" dirty="0"/>
              <a:t>Peckas </a:t>
            </a:r>
            <a:r>
              <a:rPr lang="lv-LV" dirty="0" err="1"/>
              <a:t>Naturodlingar</a:t>
            </a:r>
            <a:r>
              <a:rPr lang="lv-LV" dirty="0"/>
              <a:t> AB </a:t>
            </a:r>
            <a:r>
              <a:rPr lang="lv-LV" dirty="0" err="1"/>
              <a:t>får</a:t>
            </a:r>
            <a:r>
              <a:rPr lang="lv-LV" dirty="0"/>
              <a:t> </a:t>
            </a:r>
            <a:r>
              <a:rPr lang="lv-LV" dirty="0" err="1"/>
              <a:t>miljöpriset</a:t>
            </a:r>
            <a:r>
              <a:rPr lang="lv-LV" dirty="0"/>
              <a:t> – </a:t>
            </a:r>
            <a:r>
              <a:rPr lang="lv-LV" dirty="0" err="1"/>
              <a:t>Nordens</a:t>
            </a:r>
            <a:r>
              <a:rPr lang="lv-LV" dirty="0"/>
              <a:t> </a:t>
            </a:r>
            <a:r>
              <a:rPr lang="lv-LV" dirty="0" err="1"/>
              <a:t>Gröna</a:t>
            </a:r>
            <a:r>
              <a:rPr lang="lv-LV" dirty="0"/>
              <a:t> </a:t>
            </a:r>
            <a:r>
              <a:rPr lang="lv-LV" dirty="0" err="1"/>
              <a:t>bält</a:t>
            </a:r>
            <a:r>
              <a:rPr lang="en-GB" dirty="0"/>
              <a:t>. Available: https://mittnorden.org/peckas-naturodlingar-ab-far-miljopriset-nordens-grona-bat/</a:t>
            </a:r>
            <a:endParaRPr lang="lv-LV" dirty="0"/>
          </a:p>
          <a:p>
            <a:pPr marL="0" indent="0">
              <a:lnSpc>
                <a:spcPct val="120000"/>
              </a:lnSpc>
              <a:spcBef>
                <a:spcPts val="200"/>
              </a:spcBef>
              <a:spcAft>
                <a:spcPts val="200"/>
              </a:spcAft>
              <a:buNone/>
            </a:pPr>
            <a:r>
              <a:rPr lang="lv-LV" dirty="0"/>
              <a:t>[33] </a:t>
            </a:r>
            <a:r>
              <a:rPr lang="en-GB" dirty="0"/>
              <a:t>Directorate-general for internal policies. Policy department structural and cohesion policies. European aquaculture competitiveness: limitations and possible strategies. 2009. Available: https://www.europarl.europa.eu/RegData/etudes/etudes/join/2009/431569/IPOL-PECH_ET(2009)431569_EN.pdf</a:t>
            </a:r>
            <a:endParaRPr lang="lv-LV" dirty="0"/>
          </a:p>
          <a:p>
            <a:pPr marL="0" indent="0">
              <a:lnSpc>
                <a:spcPct val="120000"/>
              </a:lnSpc>
              <a:spcBef>
                <a:spcPts val="200"/>
              </a:spcBef>
              <a:spcAft>
                <a:spcPts val="200"/>
              </a:spcAft>
              <a:buNone/>
            </a:pPr>
            <a:r>
              <a:rPr lang="lv-LV" dirty="0"/>
              <a:t>[34] SUBMARINER. </a:t>
            </a:r>
            <a:r>
              <a:rPr lang="lv-LV" dirty="0" err="1"/>
              <a:t>Sustainable</a:t>
            </a:r>
            <a:r>
              <a:rPr lang="lv-LV" dirty="0"/>
              <a:t> </a:t>
            </a:r>
            <a:r>
              <a:rPr lang="lv-LV" dirty="0" err="1"/>
              <a:t>Uses</a:t>
            </a:r>
            <a:r>
              <a:rPr lang="lv-LV" dirty="0"/>
              <a:t> </a:t>
            </a:r>
            <a:r>
              <a:rPr lang="lv-LV" dirty="0" err="1"/>
              <a:t>of</a:t>
            </a:r>
            <a:r>
              <a:rPr lang="lv-LV" dirty="0"/>
              <a:t> </a:t>
            </a:r>
            <a:r>
              <a:rPr lang="lv-LV" dirty="0" err="1"/>
              <a:t>Baltic</a:t>
            </a:r>
            <a:r>
              <a:rPr lang="lv-LV" dirty="0"/>
              <a:t> </a:t>
            </a:r>
            <a:r>
              <a:rPr lang="lv-LV" dirty="0" err="1"/>
              <a:t>Marine</a:t>
            </a:r>
            <a:r>
              <a:rPr lang="lv-LV" dirty="0"/>
              <a:t> Resources. </a:t>
            </a:r>
            <a:r>
              <a:rPr lang="lv-LV" dirty="0" err="1"/>
              <a:t>Available</a:t>
            </a:r>
            <a:r>
              <a:rPr lang="lv-LV" dirty="0"/>
              <a:t>: http://www.submariner-project.eu/index.php?option=com_content&amp;view=article&amp;id=233&amp;Itemid=384</a:t>
            </a:r>
          </a:p>
          <a:p>
            <a:pPr marL="0" indent="0">
              <a:lnSpc>
                <a:spcPct val="120000"/>
              </a:lnSpc>
              <a:spcBef>
                <a:spcPts val="200"/>
              </a:spcBef>
              <a:spcAft>
                <a:spcPts val="200"/>
              </a:spcAft>
              <a:buNone/>
            </a:pPr>
            <a:endParaRPr lang="lv-LV" sz="1600"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56</a:t>
            </a:fld>
            <a:endParaRPr lang="it-IT"/>
          </a:p>
        </p:txBody>
      </p:sp>
    </p:spTree>
    <p:extLst>
      <p:ext uri="{BB962C8B-B14F-4D97-AF65-F5344CB8AC3E}">
        <p14:creationId xmlns:p14="http://schemas.microsoft.com/office/powerpoint/2010/main" val="9090970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61B1F-AE5D-4FB2-A1B8-7F410BF07413}"/>
              </a:ext>
            </a:extLst>
          </p:cNvPr>
          <p:cNvSpPr>
            <a:spLocks noGrp="1"/>
          </p:cNvSpPr>
          <p:nvPr>
            <p:ph type="title"/>
          </p:nvPr>
        </p:nvSpPr>
        <p:spPr/>
        <p:txBody>
          <a:bodyPr/>
          <a:lstStyle/>
          <a:p>
            <a:r>
              <a:rPr lang="lv-LV" dirty="0"/>
              <a:t>References of photos</a:t>
            </a:r>
            <a:endParaRPr lang="en-GB" dirty="0"/>
          </a:p>
        </p:txBody>
      </p:sp>
      <p:sp>
        <p:nvSpPr>
          <p:cNvPr id="3" name="Content Placeholder 2">
            <a:extLst>
              <a:ext uri="{FF2B5EF4-FFF2-40B4-BE49-F238E27FC236}">
                <a16:creationId xmlns:a16="http://schemas.microsoft.com/office/drawing/2014/main" id="{1FFEBEFF-57D1-4C9F-BD09-691CCCA0776F}"/>
              </a:ext>
            </a:extLst>
          </p:cNvPr>
          <p:cNvSpPr>
            <a:spLocks noGrp="1"/>
          </p:cNvSpPr>
          <p:nvPr>
            <p:ph idx="1"/>
          </p:nvPr>
        </p:nvSpPr>
        <p:spPr/>
        <p:txBody>
          <a:bodyPr>
            <a:normAutofit/>
          </a:bodyPr>
          <a:lstStyle/>
          <a:p>
            <a:pPr marL="0" lvl="0" indent="0">
              <a:lnSpc>
                <a:spcPct val="110000"/>
              </a:lnSpc>
              <a:spcBef>
                <a:spcPts val="600"/>
              </a:spcBef>
              <a:buNone/>
            </a:pPr>
            <a:r>
              <a:rPr lang="lv-LV" sz="1400" dirty="0">
                <a:effectLst/>
                <a:latin typeface="Calibri" panose="020F0502020204030204" pitchFamily="34" charset="0"/>
                <a:ea typeface="Calibri" panose="020F0502020204030204" pitchFamily="34" charset="0"/>
                <a:cs typeface="Times New Roman" panose="02020603050405020304" pitchFamily="18" charset="0"/>
              </a:rPr>
              <a:t>1. Photo of Sea bass (slide 31). Available:</a:t>
            </a:r>
          </a:p>
          <a:p>
            <a:pPr marL="0" lvl="0" indent="0">
              <a:lnSpc>
                <a:spcPct val="110000"/>
              </a:lnSpc>
              <a:spcBef>
                <a:spcPts val="0"/>
              </a:spcBef>
              <a:spcAft>
                <a:spcPts val="600"/>
              </a:spcAft>
              <a:buNone/>
            </a:pPr>
            <a:r>
              <a:rPr lang="lv-LV" sz="1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https://www.luluhypermarket.com/en-sa/fresh-sea-bass-1kg-approx-weight/p/462149_EA</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10000"/>
              </a:lnSpc>
              <a:spcBef>
                <a:spcPts val="600"/>
              </a:spcBef>
              <a:buNone/>
            </a:pPr>
            <a:r>
              <a:rPr lang="lv-LV" sz="1400" dirty="0">
                <a:effectLst/>
                <a:latin typeface="Calibri" panose="020F0502020204030204" pitchFamily="34" charset="0"/>
                <a:ea typeface="Calibri" panose="020F0502020204030204" pitchFamily="34" charset="0"/>
                <a:cs typeface="Times New Roman" panose="02020603050405020304" pitchFamily="18" charset="0"/>
              </a:rPr>
              <a:t>2. Photo of Red sea bream (slide 31). Available:</a:t>
            </a:r>
          </a:p>
          <a:p>
            <a:pPr marL="0" lvl="0" indent="0">
              <a:lnSpc>
                <a:spcPct val="110000"/>
              </a:lnSpc>
              <a:spcBef>
                <a:spcPts val="0"/>
              </a:spcBef>
              <a:spcAft>
                <a:spcPts val="600"/>
              </a:spcAft>
              <a:buNone/>
            </a:pPr>
            <a:r>
              <a:rPr lang="lv-LV" sz="1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http://products.omanseafood.com/product/red-sea-bream/</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10000"/>
              </a:lnSpc>
              <a:spcBef>
                <a:spcPts val="600"/>
              </a:spcBef>
              <a:buNone/>
            </a:pPr>
            <a:r>
              <a:rPr lang="lv-LV" sz="1400" dirty="0">
                <a:effectLst/>
                <a:latin typeface="Calibri" panose="020F0502020204030204" pitchFamily="34" charset="0"/>
                <a:ea typeface="Calibri" panose="020F0502020204030204" pitchFamily="34" charset="0"/>
                <a:cs typeface="Times New Roman" panose="02020603050405020304" pitchFamily="18" charset="0"/>
              </a:rPr>
              <a:t>3. Photo of Yellowtail flounder (slide 31). Available:</a:t>
            </a:r>
          </a:p>
          <a:p>
            <a:pPr marL="0" lvl="0" indent="0">
              <a:lnSpc>
                <a:spcPct val="110000"/>
              </a:lnSpc>
              <a:spcBef>
                <a:spcPts val="0"/>
              </a:spcBef>
              <a:spcAft>
                <a:spcPts val="600"/>
              </a:spcAft>
              <a:buNone/>
            </a:pPr>
            <a:r>
              <a:rPr lang="lv-LV" sz="1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https://www.dfo-mpo.gc.ca/species-especes/profiles-profils/yellowtail-flounder-limande-queue-jaune-eng.html</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10000"/>
              </a:lnSpc>
              <a:spcBef>
                <a:spcPts val="600"/>
              </a:spcBef>
              <a:buNone/>
            </a:pPr>
            <a:r>
              <a:rPr lang="lv-LV" sz="1400" dirty="0">
                <a:effectLst/>
                <a:latin typeface="Calibri" panose="020F0502020204030204" pitchFamily="34" charset="0"/>
                <a:ea typeface="Calibri" panose="020F0502020204030204" pitchFamily="34" charset="0"/>
                <a:cs typeface="Times New Roman" panose="02020603050405020304" pitchFamily="18" charset="0"/>
              </a:rPr>
              <a:t>4. Photo of Sea shrimp (slide 31). Available:</a:t>
            </a:r>
          </a:p>
          <a:p>
            <a:pPr marL="0" lvl="0" indent="0">
              <a:lnSpc>
                <a:spcPct val="110000"/>
              </a:lnSpc>
              <a:spcBef>
                <a:spcPts val="0"/>
              </a:spcBef>
              <a:spcAft>
                <a:spcPts val="600"/>
              </a:spcAft>
              <a:buNone/>
            </a:pPr>
            <a:r>
              <a:rPr lang="lv-LV" sz="1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https://www.filippiandsea.com/prodotto/pink-shrimp-of-mediterranean-sea/</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10000"/>
              </a:lnSpc>
              <a:spcBef>
                <a:spcPts val="600"/>
              </a:spcBef>
              <a:buNone/>
            </a:pPr>
            <a:r>
              <a:rPr lang="lv-LV" sz="1400" dirty="0">
                <a:effectLst/>
                <a:latin typeface="Calibri" panose="020F0502020204030204" pitchFamily="34" charset="0"/>
                <a:ea typeface="Calibri" panose="020F0502020204030204" pitchFamily="34" charset="0"/>
                <a:cs typeface="Times New Roman" panose="02020603050405020304" pitchFamily="18" charset="0"/>
              </a:rPr>
              <a:t>5. Photo of Catfish (slide 37). Available:</a:t>
            </a:r>
          </a:p>
          <a:p>
            <a:pPr marL="0" lvl="0" indent="0">
              <a:lnSpc>
                <a:spcPct val="110000"/>
              </a:lnSpc>
              <a:spcBef>
                <a:spcPts val="0"/>
              </a:spcBef>
              <a:spcAft>
                <a:spcPts val="600"/>
              </a:spcAft>
              <a:buNone/>
            </a:pPr>
            <a:r>
              <a:rPr lang="lv-LV" sz="1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https://www.ncwildlife.org/Learning/Species/Fish/White-Catfish</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10000"/>
              </a:lnSpc>
              <a:spcBef>
                <a:spcPts val="600"/>
              </a:spcBef>
              <a:buNone/>
            </a:pPr>
            <a:r>
              <a:rPr lang="lv-LV" sz="1400" dirty="0">
                <a:effectLst/>
                <a:latin typeface="Calibri" panose="020F0502020204030204" pitchFamily="34" charset="0"/>
                <a:ea typeface="Calibri" panose="020F0502020204030204" pitchFamily="34" charset="0"/>
                <a:cs typeface="Times New Roman" panose="02020603050405020304" pitchFamily="18" charset="0"/>
              </a:rPr>
              <a:t>6. Photo of Striped bass (slide 37). Available:</a:t>
            </a:r>
          </a:p>
          <a:p>
            <a:pPr marL="0" lvl="0" indent="0">
              <a:lnSpc>
                <a:spcPct val="110000"/>
              </a:lnSpc>
              <a:spcBef>
                <a:spcPts val="0"/>
              </a:spcBef>
              <a:spcAft>
                <a:spcPts val="600"/>
              </a:spcAft>
              <a:buNone/>
            </a:pPr>
            <a:r>
              <a:rPr lang="lv-LV" sz="1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https://www.fisheries.noaa.gov/species/atlantic-striped-bass</a:t>
            </a:r>
            <a:r>
              <a:rPr lang="lv-LV" sz="1400" dirty="0"/>
              <a:t> </a:t>
            </a:r>
            <a:endParaRPr lang="en-GB" sz="1400" dirty="0"/>
          </a:p>
        </p:txBody>
      </p:sp>
      <p:sp>
        <p:nvSpPr>
          <p:cNvPr id="4" name="Slide Number Placeholder 3">
            <a:extLst>
              <a:ext uri="{FF2B5EF4-FFF2-40B4-BE49-F238E27FC236}">
                <a16:creationId xmlns:a16="http://schemas.microsoft.com/office/drawing/2014/main" id="{2D31188D-1952-43E6-829E-F9374A4503DA}"/>
              </a:ext>
            </a:extLst>
          </p:cNvPr>
          <p:cNvSpPr>
            <a:spLocks noGrp="1"/>
          </p:cNvSpPr>
          <p:nvPr>
            <p:ph type="sldNum" sz="quarter" idx="12"/>
          </p:nvPr>
        </p:nvSpPr>
        <p:spPr/>
        <p:txBody>
          <a:bodyPr/>
          <a:lstStyle/>
          <a:p>
            <a:fld id="{F5D31388-1EA4-4B74-8FFA-0D39003D9700}" type="slidenum">
              <a:rPr lang="it-IT" smtClean="0"/>
              <a:pPr/>
              <a:t>57</a:t>
            </a:fld>
            <a:endParaRPr lang="it-IT"/>
          </a:p>
        </p:txBody>
      </p:sp>
    </p:spTree>
    <p:extLst>
      <p:ext uri="{BB962C8B-B14F-4D97-AF65-F5344CB8AC3E}">
        <p14:creationId xmlns:p14="http://schemas.microsoft.com/office/powerpoint/2010/main" val="24759712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lv-LV" dirty="0" err="1"/>
              <a:t>Thank</a:t>
            </a:r>
            <a:r>
              <a:rPr lang="lv-LV" dirty="0"/>
              <a:t> </a:t>
            </a:r>
            <a:r>
              <a:rPr lang="lv-LV" dirty="0" err="1"/>
              <a:t>you</a:t>
            </a:r>
            <a:r>
              <a:rPr lang="lv-LV" dirty="0"/>
              <a:t>!</a:t>
            </a:r>
            <a:endParaRPr lang="en-GB" dirty="0"/>
          </a:p>
        </p:txBody>
      </p:sp>
      <p:sp>
        <p:nvSpPr>
          <p:cNvPr id="3" name="Subtitle 2"/>
          <p:cNvSpPr>
            <a:spLocks noGrp="1"/>
          </p:cNvSpPr>
          <p:nvPr>
            <p:ph type="subTitle" idx="1"/>
          </p:nvPr>
        </p:nvSpPr>
        <p:spPr/>
        <p:txBody>
          <a:bodyPr/>
          <a:lstStyle/>
          <a:p>
            <a:endParaRPr lang="en-GB"/>
          </a:p>
        </p:txBody>
      </p:sp>
      <p:sp>
        <p:nvSpPr>
          <p:cNvPr id="4" name="Slide Number Placeholder 3"/>
          <p:cNvSpPr>
            <a:spLocks noGrp="1"/>
          </p:cNvSpPr>
          <p:nvPr>
            <p:ph type="sldNum" sz="quarter" idx="12"/>
          </p:nvPr>
        </p:nvSpPr>
        <p:spPr/>
        <p:txBody>
          <a:bodyPr/>
          <a:lstStyle/>
          <a:p>
            <a:fld id="{F5D31388-1EA4-4B74-8FFA-0D39003D9700}" type="slidenum">
              <a:rPr lang="it-IT" smtClean="0"/>
              <a:pPr/>
              <a:t>58</a:t>
            </a:fld>
            <a:endParaRPr lang="it-IT"/>
          </a:p>
        </p:txBody>
      </p:sp>
    </p:spTree>
    <p:extLst>
      <p:ext uri="{BB962C8B-B14F-4D97-AF65-F5344CB8AC3E}">
        <p14:creationId xmlns:p14="http://schemas.microsoft.com/office/powerpoint/2010/main" val="3640780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815" y="2384819"/>
            <a:ext cx="6627078" cy="2233657"/>
          </a:xfrm>
        </p:spPr>
        <p:txBody>
          <a:bodyPr>
            <a:noAutofit/>
          </a:bodyPr>
          <a:lstStyle/>
          <a:p>
            <a:r>
              <a:rPr lang="lv-LV" sz="4400" cap="small" dirty="0"/>
              <a:t>Sustainable production of primary bioresources</a:t>
            </a:r>
            <a:endParaRPr lang="en-GB" sz="4400" cap="small" dirty="0"/>
          </a:p>
        </p:txBody>
      </p:sp>
      <p:sp>
        <p:nvSpPr>
          <p:cNvPr id="3" name="Slide Number Placeholder 2"/>
          <p:cNvSpPr>
            <a:spLocks noGrp="1"/>
          </p:cNvSpPr>
          <p:nvPr>
            <p:ph type="sldNum" sz="quarter" idx="12"/>
          </p:nvPr>
        </p:nvSpPr>
        <p:spPr/>
        <p:txBody>
          <a:bodyPr/>
          <a:lstStyle/>
          <a:p>
            <a:fld id="{F5D31388-1EA4-4B74-8FFA-0D39003D9700}" type="slidenum">
              <a:rPr lang="it-IT" smtClean="0"/>
              <a:pPr/>
              <a:t>6</a:t>
            </a:fld>
            <a:endParaRPr lang="it-IT"/>
          </a:p>
        </p:txBody>
      </p:sp>
    </p:spTree>
    <p:extLst>
      <p:ext uri="{BB962C8B-B14F-4D97-AF65-F5344CB8AC3E}">
        <p14:creationId xmlns:p14="http://schemas.microsoft.com/office/powerpoint/2010/main" val="3635171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a:t>Primary</a:t>
            </a:r>
            <a:r>
              <a:rPr lang="lv-LV" dirty="0"/>
              <a:t> </a:t>
            </a:r>
            <a:r>
              <a:rPr lang="lv-LV" dirty="0" err="1"/>
              <a:t>production</a:t>
            </a:r>
            <a:r>
              <a:rPr lang="lv-LV" dirty="0"/>
              <a:t> </a:t>
            </a:r>
            <a:r>
              <a:rPr lang="lv-LV" dirty="0" err="1"/>
              <a:t>of</a:t>
            </a:r>
            <a:r>
              <a:rPr lang="lv-LV" dirty="0"/>
              <a:t> </a:t>
            </a:r>
            <a:r>
              <a:rPr lang="lv-LV" dirty="0" err="1"/>
              <a:t>bioresources</a:t>
            </a:r>
            <a:endParaRPr lang="en-GB"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7</a:t>
            </a:fld>
            <a:endParaRPr lang="it-IT"/>
          </a:p>
        </p:txBody>
      </p:sp>
      <p:graphicFrame>
        <p:nvGraphicFramePr>
          <p:cNvPr id="5" name="Diagram 4"/>
          <p:cNvGraphicFramePr/>
          <p:nvPr>
            <p:extLst>
              <p:ext uri="{D42A27DB-BD31-4B8C-83A1-F6EECF244321}">
                <p14:modId xmlns:p14="http://schemas.microsoft.com/office/powerpoint/2010/main" val="2865860250"/>
              </p:ext>
            </p:extLst>
          </p:nvPr>
        </p:nvGraphicFramePr>
        <p:xfrm>
          <a:off x="1661317" y="1075654"/>
          <a:ext cx="6440680" cy="45679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375556" y="5643618"/>
            <a:ext cx="8041934" cy="246221"/>
          </a:xfrm>
          <a:prstGeom prst="rect">
            <a:avLst/>
          </a:prstGeom>
        </p:spPr>
        <p:txBody>
          <a:bodyPr wrap="square">
            <a:spAutoFit/>
          </a:bodyPr>
          <a:lstStyle/>
          <a:p>
            <a:r>
              <a:rPr lang="lv-LV" sz="1000" dirty="0">
                <a:solidFill>
                  <a:srgbClr val="76B82A"/>
                </a:solidFill>
              </a:rPr>
              <a:t>Photos prom Pixabay</a:t>
            </a:r>
            <a:endParaRPr lang="en-GB" sz="1000" dirty="0">
              <a:solidFill>
                <a:srgbClr val="76B82A"/>
              </a:solidFill>
            </a:endParaRPr>
          </a:p>
        </p:txBody>
      </p:sp>
    </p:spTree>
    <p:extLst>
      <p:ext uri="{BB962C8B-B14F-4D97-AF65-F5344CB8AC3E}">
        <p14:creationId xmlns:p14="http://schemas.microsoft.com/office/powerpoint/2010/main" val="1352006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5D31388-1EA4-4B74-8FFA-0D39003D9700}" type="slidenum">
              <a:rPr lang="it-IT" smtClean="0"/>
              <a:pPr/>
              <a:t>8</a:t>
            </a:fld>
            <a:endParaRPr lang="it-IT"/>
          </a:p>
        </p:txBody>
      </p:sp>
      <p:pic>
        <p:nvPicPr>
          <p:cNvPr id="8" name="Picture 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208805" y="1069510"/>
            <a:ext cx="1931618" cy="1448713"/>
          </a:xfrm>
          <a:prstGeom prst="rect">
            <a:avLst/>
          </a:prstGeom>
        </p:spPr>
      </p:pic>
      <p:pic>
        <p:nvPicPr>
          <p:cNvPr id="9" name="Picture 8"/>
          <p:cNvPicPr>
            <a:picLocks noChangeAspect="1"/>
          </p:cNvPicPr>
          <p:nvPr/>
        </p:nvPicPr>
        <p:blipFill rotWithShape="1">
          <a:blip r:embed="rId3" cstate="hqprint">
            <a:extLst>
              <a:ext uri="{28A0092B-C50C-407E-A947-70E740481C1C}">
                <a14:useLocalDpi xmlns:a14="http://schemas.microsoft.com/office/drawing/2010/main" val="0"/>
              </a:ext>
            </a:extLst>
          </a:blip>
          <a:srcRect r="11182"/>
          <a:stretch/>
        </p:blipFill>
        <p:spPr>
          <a:xfrm>
            <a:off x="6208805" y="2708540"/>
            <a:ext cx="1929638" cy="1448391"/>
          </a:xfrm>
          <a:prstGeom prst="rect">
            <a:avLst/>
          </a:prstGeom>
        </p:spPr>
      </p:pic>
      <p:pic>
        <p:nvPicPr>
          <p:cNvPr id="10" name="Picture 9"/>
          <p:cNvPicPr>
            <a:picLocks noChangeAspect="1"/>
          </p:cNvPicPr>
          <p:nvPr/>
        </p:nvPicPr>
        <p:blipFill rotWithShape="1">
          <a:blip r:embed="rId4" cstate="hqprint">
            <a:extLst>
              <a:ext uri="{28A0092B-C50C-407E-A947-70E740481C1C}">
                <a14:useLocalDpi xmlns:a14="http://schemas.microsoft.com/office/drawing/2010/main" val="0"/>
              </a:ext>
            </a:extLst>
          </a:blip>
          <a:srcRect l="11562"/>
          <a:stretch/>
        </p:blipFill>
        <p:spPr>
          <a:xfrm>
            <a:off x="6208805" y="4347569"/>
            <a:ext cx="1929638" cy="1454617"/>
          </a:xfrm>
          <a:prstGeom prst="rect">
            <a:avLst/>
          </a:prstGeom>
        </p:spPr>
      </p:pic>
      <p:cxnSp>
        <p:nvCxnSpPr>
          <p:cNvPr id="12" name="Straight Arrow Connector 11"/>
          <p:cNvCxnSpPr>
            <a:stCxn id="5" idx="3"/>
            <a:endCxn id="8" idx="1"/>
          </p:cNvCxnSpPr>
          <p:nvPr/>
        </p:nvCxnSpPr>
        <p:spPr>
          <a:xfrm flipV="1">
            <a:off x="5485093" y="1793867"/>
            <a:ext cx="723712" cy="1641981"/>
          </a:xfrm>
          <a:prstGeom prst="straightConnector1">
            <a:avLst/>
          </a:prstGeom>
          <a:ln w="76200">
            <a:solidFill>
              <a:srgbClr val="996633"/>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3"/>
            <a:endCxn id="9" idx="1"/>
          </p:cNvCxnSpPr>
          <p:nvPr/>
        </p:nvCxnSpPr>
        <p:spPr>
          <a:xfrm flipV="1">
            <a:off x="5485093" y="3432736"/>
            <a:ext cx="723712" cy="3112"/>
          </a:xfrm>
          <a:prstGeom prst="straightConnector1">
            <a:avLst/>
          </a:prstGeom>
          <a:ln w="76200">
            <a:solidFill>
              <a:srgbClr val="9966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5" idx="3"/>
            <a:endCxn id="10" idx="1"/>
          </p:cNvCxnSpPr>
          <p:nvPr/>
        </p:nvCxnSpPr>
        <p:spPr>
          <a:xfrm>
            <a:off x="5485093" y="3435848"/>
            <a:ext cx="723712" cy="1639030"/>
          </a:xfrm>
          <a:prstGeom prst="straightConnector1">
            <a:avLst/>
          </a:prstGeom>
          <a:ln w="76200">
            <a:solidFill>
              <a:srgbClr val="996633"/>
            </a:solidFill>
            <a:tailEnd type="triangle"/>
          </a:ln>
        </p:spPr>
        <p:style>
          <a:lnRef idx="1">
            <a:schemeClr val="accent1"/>
          </a:lnRef>
          <a:fillRef idx="0">
            <a:schemeClr val="accent1"/>
          </a:fillRef>
          <a:effectRef idx="0">
            <a:schemeClr val="accent1"/>
          </a:effectRef>
          <a:fontRef idx="minor">
            <a:schemeClr val="tx1"/>
          </a:fontRef>
        </p:style>
      </p:cxnSp>
      <p:sp>
        <p:nvSpPr>
          <p:cNvPr id="20" name="Title 1"/>
          <p:cNvSpPr>
            <a:spLocks noGrp="1"/>
          </p:cNvSpPr>
          <p:nvPr>
            <p:ph type="title"/>
          </p:nvPr>
        </p:nvSpPr>
        <p:spPr>
          <a:xfrm>
            <a:off x="298644" y="730098"/>
            <a:ext cx="8392886" cy="890589"/>
          </a:xfrm>
        </p:spPr>
        <p:txBody>
          <a:bodyPr>
            <a:normAutofit/>
          </a:bodyPr>
          <a:lstStyle/>
          <a:p>
            <a:r>
              <a:rPr lang="lv-LV" dirty="0" err="1"/>
              <a:t>Sustainable</a:t>
            </a:r>
            <a:r>
              <a:rPr lang="lv-LV" dirty="0"/>
              <a:t> </a:t>
            </a:r>
            <a:r>
              <a:rPr lang="lv-LV" dirty="0" err="1"/>
              <a:t>forestry</a:t>
            </a:r>
            <a:endParaRPr lang="en-GB" dirty="0"/>
          </a:p>
        </p:txBody>
      </p:sp>
      <p:pic>
        <p:nvPicPr>
          <p:cNvPr id="5" name="Content Placeholder 4"/>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75556" y="1522433"/>
            <a:ext cx="5109537" cy="3826830"/>
          </a:xfrm>
        </p:spPr>
      </p:pic>
      <p:sp>
        <p:nvSpPr>
          <p:cNvPr id="2" name="Rectangle 1"/>
          <p:cNvSpPr/>
          <p:nvPr/>
        </p:nvSpPr>
        <p:spPr>
          <a:xfrm>
            <a:off x="298644" y="5407714"/>
            <a:ext cx="5109537" cy="246221"/>
          </a:xfrm>
          <a:prstGeom prst="rect">
            <a:avLst/>
          </a:prstGeom>
        </p:spPr>
        <p:txBody>
          <a:bodyPr wrap="square">
            <a:spAutoFit/>
          </a:bodyPr>
          <a:lstStyle/>
          <a:p>
            <a:r>
              <a:rPr lang="lv-LV" sz="1000" dirty="0">
                <a:solidFill>
                  <a:srgbClr val="76B82A"/>
                </a:solidFill>
              </a:rPr>
              <a:t>Photos from Pixabay</a:t>
            </a:r>
          </a:p>
        </p:txBody>
      </p:sp>
    </p:spTree>
    <p:extLst>
      <p:ext uri="{BB962C8B-B14F-4D97-AF65-F5344CB8AC3E}">
        <p14:creationId xmlns:p14="http://schemas.microsoft.com/office/powerpoint/2010/main" val="872558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v-LV" dirty="0"/>
              <a:t>Progress towards to sustainable forest management (SDG 15.2.1)</a:t>
            </a:r>
            <a:endParaRPr lang="en-GB" dirty="0"/>
          </a:p>
        </p:txBody>
      </p:sp>
      <p:sp>
        <p:nvSpPr>
          <p:cNvPr id="3" name="Content Placeholder 2"/>
          <p:cNvSpPr>
            <a:spLocks noGrp="1"/>
          </p:cNvSpPr>
          <p:nvPr>
            <p:ph idx="1"/>
          </p:nvPr>
        </p:nvSpPr>
        <p:spPr/>
        <p:txBody>
          <a:bodyPr>
            <a:normAutofit/>
          </a:bodyPr>
          <a:lstStyle/>
          <a:p>
            <a:pPr marL="0" indent="0">
              <a:buNone/>
            </a:pPr>
            <a:r>
              <a:rPr lang="en-US" dirty="0"/>
              <a:t>Food and Agriculture Organization of the United Nations (FAO) </a:t>
            </a:r>
            <a:r>
              <a:rPr lang="lv-LV" dirty="0"/>
              <a:t>has recognized </a:t>
            </a:r>
            <a:r>
              <a:rPr lang="lv-LV" b="1" dirty="0"/>
              <a:t>five</a:t>
            </a:r>
            <a:r>
              <a:rPr lang="lv-LV" dirty="0"/>
              <a:t> sub-indicators for sustainable forest </a:t>
            </a:r>
            <a:r>
              <a:rPr lang="lv-LV" dirty="0" err="1"/>
              <a:t>management</a:t>
            </a:r>
            <a:r>
              <a:rPr lang="lv-LV" dirty="0"/>
              <a:t> [4]:</a:t>
            </a:r>
          </a:p>
          <a:p>
            <a:pPr marL="538163" indent="-358775">
              <a:buFont typeface="+mj-lt"/>
              <a:buAutoNum type="arabicParenR"/>
            </a:pPr>
            <a:r>
              <a:rPr lang="lv-LV" sz="1950" dirty="0" err="1"/>
              <a:t>forest</a:t>
            </a:r>
            <a:r>
              <a:rPr lang="lv-LV" sz="1950" dirty="0"/>
              <a:t> </a:t>
            </a:r>
            <a:r>
              <a:rPr lang="lv-LV" sz="1950" dirty="0" err="1"/>
              <a:t>area</a:t>
            </a:r>
            <a:r>
              <a:rPr lang="lv-LV" sz="1950" dirty="0"/>
              <a:t> </a:t>
            </a:r>
            <a:r>
              <a:rPr lang="lv-LV" sz="1950" dirty="0" err="1"/>
              <a:t>annual</a:t>
            </a:r>
            <a:r>
              <a:rPr lang="lv-LV" sz="1950" dirty="0"/>
              <a:t> net </a:t>
            </a:r>
            <a:r>
              <a:rPr lang="lv-LV" sz="1950" dirty="0" err="1"/>
              <a:t>change</a:t>
            </a:r>
            <a:r>
              <a:rPr lang="lv-LV" sz="1950" dirty="0"/>
              <a:t> </a:t>
            </a:r>
            <a:r>
              <a:rPr lang="lv-LV" sz="1950" dirty="0" err="1"/>
              <a:t>rate</a:t>
            </a:r>
            <a:endParaRPr lang="lv-LV" sz="1950" dirty="0"/>
          </a:p>
          <a:p>
            <a:pPr marL="538163" indent="-358775">
              <a:buFont typeface="+mj-lt"/>
              <a:buAutoNum type="arabicParenR"/>
            </a:pPr>
            <a:r>
              <a:rPr lang="lv-LV" sz="1950" dirty="0" err="1"/>
              <a:t>above-ground</a:t>
            </a:r>
            <a:r>
              <a:rPr lang="lv-LV" sz="1950" dirty="0"/>
              <a:t> </a:t>
            </a:r>
            <a:r>
              <a:rPr lang="lv-LV" sz="1950" dirty="0" err="1"/>
              <a:t>biomass</a:t>
            </a:r>
            <a:r>
              <a:rPr lang="lv-LV" sz="1950" dirty="0"/>
              <a:t> </a:t>
            </a:r>
            <a:r>
              <a:rPr lang="lv-LV" sz="1950" dirty="0" err="1"/>
              <a:t>stock</a:t>
            </a:r>
            <a:r>
              <a:rPr lang="lv-LV" sz="1950" dirty="0"/>
              <a:t> </a:t>
            </a:r>
            <a:r>
              <a:rPr lang="lv-LV" sz="1950" dirty="0" err="1"/>
              <a:t>in</a:t>
            </a:r>
            <a:r>
              <a:rPr lang="lv-LV" sz="1950" dirty="0"/>
              <a:t> </a:t>
            </a:r>
            <a:r>
              <a:rPr lang="lv-LV" sz="1950" dirty="0" err="1"/>
              <a:t>forest</a:t>
            </a:r>
            <a:endParaRPr lang="lv-LV" sz="1950" dirty="0"/>
          </a:p>
          <a:p>
            <a:pPr marL="538163" indent="-358775">
              <a:buFont typeface="+mj-lt"/>
              <a:buAutoNum type="arabicParenR"/>
            </a:pPr>
            <a:r>
              <a:rPr lang="lv-LV" sz="1950" dirty="0" err="1"/>
              <a:t>proportion</a:t>
            </a:r>
            <a:r>
              <a:rPr lang="lv-LV" sz="1950" dirty="0"/>
              <a:t> </a:t>
            </a:r>
            <a:r>
              <a:rPr lang="lv-LV" sz="1950" dirty="0" err="1"/>
              <a:t>of</a:t>
            </a:r>
            <a:r>
              <a:rPr lang="lv-LV" sz="1950" dirty="0"/>
              <a:t> </a:t>
            </a:r>
            <a:r>
              <a:rPr lang="lv-LV" sz="1950" dirty="0" err="1"/>
              <a:t>forest</a:t>
            </a:r>
            <a:r>
              <a:rPr lang="lv-LV" sz="1950" dirty="0"/>
              <a:t> </a:t>
            </a:r>
            <a:r>
              <a:rPr lang="lv-LV" sz="1950" dirty="0" err="1"/>
              <a:t>area</a:t>
            </a:r>
            <a:r>
              <a:rPr lang="lv-LV" sz="1950" dirty="0"/>
              <a:t> </a:t>
            </a:r>
            <a:r>
              <a:rPr lang="lv-LV" sz="1950" dirty="0" err="1"/>
              <a:t>located</a:t>
            </a:r>
            <a:r>
              <a:rPr lang="lv-LV" sz="1950" dirty="0"/>
              <a:t> </a:t>
            </a:r>
            <a:r>
              <a:rPr lang="lv-LV" sz="1950" dirty="0" err="1"/>
              <a:t>within</a:t>
            </a:r>
            <a:r>
              <a:rPr lang="lv-LV" sz="1950" dirty="0"/>
              <a:t> </a:t>
            </a:r>
            <a:r>
              <a:rPr lang="lv-LV" sz="1950" dirty="0" err="1"/>
              <a:t>legally</a:t>
            </a:r>
            <a:r>
              <a:rPr lang="lv-LV" sz="1950" dirty="0"/>
              <a:t> </a:t>
            </a:r>
            <a:r>
              <a:rPr lang="lv-LV" sz="1950" dirty="0" err="1"/>
              <a:t>established</a:t>
            </a:r>
            <a:r>
              <a:rPr lang="lv-LV" sz="1950" dirty="0"/>
              <a:t> </a:t>
            </a:r>
            <a:r>
              <a:rPr lang="lv-LV" sz="1950" dirty="0" err="1"/>
              <a:t>protected</a:t>
            </a:r>
            <a:r>
              <a:rPr lang="lv-LV" sz="1950" dirty="0"/>
              <a:t> </a:t>
            </a:r>
            <a:r>
              <a:rPr lang="lv-LV" sz="1950" dirty="0" err="1"/>
              <a:t>areas</a:t>
            </a:r>
            <a:endParaRPr lang="lv-LV" sz="1950" dirty="0"/>
          </a:p>
          <a:p>
            <a:pPr marL="538163" indent="-358775">
              <a:buFont typeface="+mj-lt"/>
              <a:buAutoNum type="arabicParenR"/>
            </a:pPr>
            <a:r>
              <a:rPr lang="lv-LV" sz="1950" dirty="0" err="1"/>
              <a:t>proportion</a:t>
            </a:r>
            <a:r>
              <a:rPr lang="lv-LV" sz="1950" dirty="0"/>
              <a:t> </a:t>
            </a:r>
            <a:r>
              <a:rPr lang="lv-LV" sz="1950" dirty="0" err="1"/>
              <a:t>of</a:t>
            </a:r>
            <a:r>
              <a:rPr lang="lv-LV" sz="1950" dirty="0"/>
              <a:t> </a:t>
            </a:r>
            <a:r>
              <a:rPr lang="lv-LV" sz="1950" dirty="0" err="1"/>
              <a:t>forest</a:t>
            </a:r>
            <a:r>
              <a:rPr lang="lv-LV" sz="1950" dirty="0"/>
              <a:t> </a:t>
            </a:r>
            <a:r>
              <a:rPr lang="lv-LV" sz="1950" dirty="0" err="1"/>
              <a:t>area</a:t>
            </a:r>
            <a:r>
              <a:rPr lang="lv-LV" sz="1950" dirty="0"/>
              <a:t> </a:t>
            </a:r>
            <a:r>
              <a:rPr lang="lv-LV" sz="1950" dirty="0" err="1"/>
              <a:t>under</a:t>
            </a:r>
            <a:r>
              <a:rPr lang="lv-LV" sz="1950" dirty="0"/>
              <a:t> a </a:t>
            </a:r>
            <a:r>
              <a:rPr lang="lv-LV" sz="1950" dirty="0" err="1"/>
              <a:t>long</a:t>
            </a:r>
            <a:r>
              <a:rPr lang="lv-LV" sz="1950" dirty="0"/>
              <a:t>-term </a:t>
            </a:r>
            <a:r>
              <a:rPr lang="lv-LV" sz="1950" dirty="0" err="1"/>
              <a:t>forest</a:t>
            </a:r>
            <a:r>
              <a:rPr lang="lv-LV" sz="1950" dirty="0"/>
              <a:t> </a:t>
            </a:r>
            <a:r>
              <a:rPr lang="lv-LV" sz="1950" dirty="0" err="1"/>
              <a:t>management</a:t>
            </a:r>
            <a:r>
              <a:rPr lang="lv-LV" sz="1950" dirty="0"/>
              <a:t> </a:t>
            </a:r>
            <a:r>
              <a:rPr lang="lv-LV" sz="1950" dirty="0" err="1"/>
              <a:t>plan</a:t>
            </a:r>
            <a:endParaRPr lang="lv-LV" sz="1950" dirty="0"/>
          </a:p>
          <a:p>
            <a:pPr marL="538163" indent="-358775">
              <a:buFont typeface="+mj-lt"/>
              <a:buAutoNum type="arabicParenR"/>
            </a:pPr>
            <a:r>
              <a:rPr lang="lv-LV" sz="1950" dirty="0" err="1"/>
              <a:t>forest</a:t>
            </a:r>
            <a:r>
              <a:rPr lang="lv-LV" sz="1950" dirty="0"/>
              <a:t> </a:t>
            </a:r>
            <a:r>
              <a:rPr lang="lv-LV" sz="1950" dirty="0" err="1"/>
              <a:t>area</a:t>
            </a:r>
            <a:r>
              <a:rPr lang="lv-LV" sz="1950" dirty="0"/>
              <a:t> </a:t>
            </a:r>
            <a:r>
              <a:rPr lang="lv-LV" sz="1950" dirty="0" err="1"/>
              <a:t>under</a:t>
            </a:r>
            <a:r>
              <a:rPr lang="lv-LV" sz="1950" dirty="0"/>
              <a:t> </a:t>
            </a:r>
            <a:r>
              <a:rPr lang="lv-LV" sz="1950" dirty="0" err="1"/>
              <a:t>an</a:t>
            </a:r>
            <a:r>
              <a:rPr lang="lv-LV" sz="1950" dirty="0"/>
              <a:t> </a:t>
            </a:r>
            <a:r>
              <a:rPr lang="lv-LV" sz="1950" dirty="0" err="1"/>
              <a:t>independently</a:t>
            </a:r>
            <a:r>
              <a:rPr lang="lv-LV" sz="1950" dirty="0"/>
              <a:t> </a:t>
            </a:r>
            <a:r>
              <a:rPr lang="lv-LV" sz="1950" dirty="0" err="1"/>
              <a:t>verified</a:t>
            </a:r>
            <a:r>
              <a:rPr lang="lv-LV" sz="1950" dirty="0"/>
              <a:t> </a:t>
            </a:r>
            <a:r>
              <a:rPr lang="lv-LV" sz="1950" dirty="0" err="1"/>
              <a:t>forest</a:t>
            </a:r>
            <a:r>
              <a:rPr lang="lv-LV" sz="1950" dirty="0"/>
              <a:t> </a:t>
            </a:r>
            <a:r>
              <a:rPr lang="lv-LV" sz="1950" dirty="0" err="1"/>
              <a:t>management</a:t>
            </a:r>
            <a:r>
              <a:rPr lang="lv-LV" sz="1950" dirty="0"/>
              <a:t> </a:t>
            </a:r>
            <a:r>
              <a:rPr lang="lv-LV" sz="1950" dirty="0" err="1"/>
              <a:t>certification</a:t>
            </a:r>
            <a:r>
              <a:rPr lang="lv-LV" sz="1950" dirty="0"/>
              <a:t> </a:t>
            </a:r>
            <a:r>
              <a:rPr lang="lv-LV" sz="1950" dirty="0" err="1"/>
              <a:t>scheme</a:t>
            </a:r>
            <a:endParaRPr lang="en-GB" sz="1950"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9</a:t>
            </a:fld>
            <a:endParaRPr lang="it-IT"/>
          </a:p>
        </p:txBody>
      </p:sp>
    </p:spTree>
    <p:extLst>
      <p:ext uri="{BB962C8B-B14F-4D97-AF65-F5344CB8AC3E}">
        <p14:creationId xmlns:p14="http://schemas.microsoft.com/office/powerpoint/2010/main" val="628855355"/>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EDA PPT Template" id="{D4780B86-7B3D-4206-AAF2-BA302A4F25A5}" vid="{E31212AF-7BD0-4EE0-9A21-3B8B39FB0D8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B95BDC47F34A54FABDCAB1B18340115" ma:contentTypeVersion="14" ma:contentTypeDescription="Create a new document." ma:contentTypeScope="" ma:versionID="577d736436aad7e90147a69aac418a83">
  <xsd:schema xmlns:xsd="http://www.w3.org/2001/XMLSchema" xmlns:xs="http://www.w3.org/2001/XMLSchema" xmlns:p="http://schemas.microsoft.com/office/2006/metadata/properties" xmlns:ns2="009b461b-d22b-4144-bb78-40b08bf44dfd" xmlns:ns3="e5da38d3-9311-4eaa-9c0f-92c14a7f68ec" targetNamespace="http://schemas.microsoft.com/office/2006/metadata/properties" ma:root="true" ma:fieldsID="7ef7224999725fd0a3ec99398b7ce991" ns2:_="" ns3:_="">
    <xsd:import namespace="009b461b-d22b-4144-bb78-40b08bf44dfd"/>
    <xsd:import namespace="e5da38d3-9311-4eaa-9c0f-92c14a7f68e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Dateadded"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9b461b-d22b-4144-bb78-40b08bf44d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Dateadded" ma:index="18" nillable="true" ma:displayName="Date added" ma:format="DateOnly" ma:internalName="Dateadded">
      <xsd:simpleType>
        <xsd:restriction base="dms:DateTime"/>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5da38d3-9311-4eaa-9c0f-92c14a7f68e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added xmlns="009b461b-d22b-4144-bb78-40b08bf44dfd" xsi:nil="true"/>
  </documentManagement>
</p:properties>
</file>

<file path=customXml/itemProps1.xml><?xml version="1.0" encoding="utf-8"?>
<ds:datastoreItem xmlns:ds="http://schemas.openxmlformats.org/officeDocument/2006/customXml" ds:itemID="{AFF7766F-DCAB-4359-98A3-D6606D0AE6EC}">
  <ds:schemaRefs>
    <ds:schemaRef ds:uri="http://schemas.microsoft.com/sharepoint/v3/contenttype/forms"/>
  </ds:schemaRefs>
</ds:datastoreItem>
</file>

<file path=customXml/itemProps2.xml><?xml version="1.0" encoding="utf-8"?>
<ds:datastoreItem xmlns:ds="http://schemas.openxmlformats.org/officeDocument/2006/customXml" ds:itemID="{CD421C27-864F-4D90-9154-AB42FCDE850F}"/>
</file>

<file path=customXml/itemProps3.xml><?xml version="1.0" encoding="utf-8"?>
<ds:datastoreItem xmlns:ds="http://schemas.openxmlformats.org/officeDocument/2006/customXml" ds:itemID="{6B2C1816-D7EE-4484-95B6-D7CDBB5683FA}">
  <ds:schemaRefs>
    <ds:schemaRef ds:uri="009b461b-d22b-4144-bb78-40b08bf44dfd"/>
    <ds:schemaRef ds:uri="e5da38d3-9311-4eaa-9c0f-92c14a7f68ec"/>
    <ds:schemaRef ds:uri="http://schemas.microsoft.com/office/2006/documentManagement/types"/>
    <ds:schemaRef ds:uri="http://schemas.openxmlformats.org/package/2006/metadata/core-properties"/>
    <ds:schemaRef ds:uri="http://purl.org/dc/terms/"/>
    <ds:schemaRef ds:uri="http://schemas.microsoft.com/office/2006/metadata/properties"/>
    <ds:schemaRef ds:uri="http://purl.org/dc/elements/1.1/"/>
    <ds:schemaRef ds:uri="http://purl.org/dc/dcmitype/"/>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SWEDA PPT Template</Template>
  <TotalTime>14634</TotalTime>
  <Words>3783</Words>
  <Application>Microsoft Office PowerPoint</Application>
  <PresentationFormat>On-screen Show (4:3)</PresentationFormat>
  <Paragraphs>354</Paragraphs>
  <Slides>58</Slides>
  <Notes>3</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67" baseType="lpstr">
      <vt:lpstr>Arial</vt:lpstr>
      <vt:lpstr>Arial Rounded MT Bold</vt:lpstr>
      <vt:lpstr>Calibri</vt:lpstr>
      <vt:lpstr>Calibri (body)</vt:lpstr>
      <vt:lpstr>Cambria Math</vt:lpstr>
      <vt:lpstr>Montserrat</vt:lpstr>
      <vt:lpstr>Wingdings</vt:lpstr>
      <vt:lpstr>Tema di Office</vt:lpstr>
      <vt:lpstr>Visio</vt:lpstr>
      <vt:lpstr>Sustainable use of bioresources. A case of aquaculture</vt:lpstr>
      <vt:lpstr>Aim and objectives</vt:lpstr>
      <vt:lpstr>Learning outcomes</vt:lpstr>
      <vt:lpstr>Keywords</vt:lpstr>
      <vt:lpstr>Content</vt:lpstr>
      <vt:lpstr>Sustainable production of primary bioresources</vt:lpstr>
      <vt:lpstr>Primary production of bioresources</vt:lpstr>
      <vt:lpstr>Sustainable forestry</vt:lpstr>
      <vt:lpstr>Progress towards to sustainable forest management (SDG 15.2.1)</vt:lpstr>
      <vt:lpstr>Sub-indicator – above-ground biomass stock in forest</vt:lpstr>
      <vt:lpstr> Sustainable agriculture</vt:lpstr>
      <vt:lpstr>Proportion of agricultural area under productive and sustainable agriculture (SDG 2.4.1.)</vt:lpstr>
      <vt:lpstr>Sustainable fisheries</vt:lpstr>
      <vt:lpstr>Conserve and sustainably use the oceans, seas and marine resources for sustainable development (SDG 14)</vt:lpstr>
      <vt:lpstr>Definition of sustainable fisheries</vt:lpstr>
      <vt:lpstr>Global trends of marine fish stocks</vt:lpstr>
      <vt:lpstr>Endangered species – Atlantic cod</vt:lpstr>
      <vt:lpstr>Endangered species – Bluefin tuna</vt:lpstr>
      <vt:lpstr>Southern Bluefin tuna population change</vt:lpstr>
      <vt:lpstr>What is aquaculture?</vt:lpstr>
      <vt:lpstr>Why do we need this transition?</vt:lpstr>
      <vt:lpstr>CURRENT TRENDS IN AQUACULTURE</vt:lpstr>
      <vt:lpstr>Aquaculture in the world and Europe</vt:lpstr>
      <vt:lpstr>PowerPoint Presentation</vt:lpstr>
      <vt:lpstr>The most farmed species in aquaculture in Europe</vt:lpstr>
      <vt:lpstr>Types of aquaculture</vt:lpstr>
      <vt:lpstr>Why different types of aquaculture is needed?</vt:lpstr>
      <vt:lpstr>Types of aquaculture</vt:lpstr>
      <vt:lpstr>Mariculture (I)</vt:lpstr>
      <vt:lpstr>Important components in mariculture</vt:lpstr>
      <vt:lpstr>Mariculture (II)</vt:lpstr>
      <vt:lpstr>«Santa Barbara Mariculture»</vt:lpstr>
      <vt:lpstr>«Mowi»</vt:lpstr>
      <vt:lpstr>Southern Bluefin tuna mariculture</vt:lpstr>
      <vt:lpstr>Recirculating aquaculture system (I)</vt:lpstr>
      <vt:lpstr>Recirculating aquaculture system (II)</vt:lpstr>
      <vt:lpstr>Recirculating aquaculture system (III)</vt:lpstr>
      <vt:lpstr>«Atlantic Sapphire»</vt:lpstr>
      <vt:lpstr>Ponds (I)</vt:lpstr>
      <vt:lpstr>Ponds (II)</vt:lpstr>
      <vt:lpstr>Aquaponics system</vt:lpstr>
      <vt:lpstr>Main components of aquaponics</vt:lpstr>
      <vt:lpstr>Nutrient balance in aquaponics</vt:lpstr>
      <vt:lpstr>Types of aquaponics system (I)</vt:lpstr>
      <vt:lpstr>Types of aquaponics system (II)</vt:lpstr>
      <vt:lpstr>Aquaponics system (I)</vt:lpstr>
      <vt:lpstr>Fish and plants to grow in aquaponics</vt:lpstr>
      <vt:lpstr>Company «Peckas Naturodlingar» </vt:lpstr>
      <vt:lpstr>Limitation in aquaculture</vt:lpstr>
      <vt:lpstr>Future trends in aquaculture</vt:lpstr>
      <vt:lpstr>Synopsis</vt:lpstr>
      <vt:lpstr>Further reading</vt:lpstr>
      <vt:lpstr>Biography</vt:lpstr>
      <vt:lpstr>Reference I</vt:lpstr>
      <vt:lpstr>Reference II</vt:lpstr>
      <vt:lpstr>Reference III</vt:lpstr>
      <vt:lpstr>References of photos</vt:lpstr>
      <vt:lpstr>Thank you!</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Altheo Valentini</dc:creator>
  <cp:lastModifiedBy>Zane Indzere</cp:lastModifiedBy>
  <cp:revision>270</cp:revision>
  <dcterms:created xsi:type="dcterms:W3CDTF">2021-06-01T03:14:12Z</dcterms:created>
  <dcterms:modified xsi:type="dcterms:W3CDTF">2021-11-26T17:05:00Z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0x0101005B95BDC47F34A54FABDCAB1B18340115</vt:lpwstr>
  </property>
</Properties>
</file>