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38" r:id="rId6"/>
    <p:sldId id="339" r:id="rId7"/>
    <p:sldId id="347" r:id="rId8"/>
    <p:sldId id="348" r:id="rId9"/>
    <p:sldId id="349" r:id="rId10"/>
    <p:sldId id="350" r:id="rId11"/>
    <p:sldId id="351" r:id="rId12"/>
    <p:sldId id="352" r:id="rId13"/>
    <p:sldId id="353" r:id="rId14"/>
    <p:sldId id="354" r:id="rId15"/>
    <p:sldId id="340" r:id="rId16"/>
    <p:sldId id="341" r:id="rId17"/>
    <p:sldId id="342" r:id="rId18"/>
    <p:sldId id="344" r:id="rId19"/>
    <p:sldId id="325" r:id="rId20"/>
    <p:sldId id="328" r:id="rId21"/>
    <p:sldId id="329" r:id="rId22"/>
    <p:sldId id="306" r:id="rId23"/>
    <p:sldId id="866" r:id="rId24"/>
    <p:sldId id="867" r:id="rId25"/>
    <p:sldId id="355"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e Forni" initials="DF" lastIdx="3" clrIdx="0">
    <p:extLst>
      <p:ext uri="{19B8F6BF-5375-455C-9EA6-DF929625EA0E}">
        <p15:presenceInfo xmlns:p15="http://schemas.microsoft.com/office/powerpoint/2012/main" userId="S::forni@fire-italia.org::1f91628a-9641-47ac-a86b-f663545627d7" providerId="AD"/>
      </p:ext>
    </p:extLst>
  </p:cmAuthor>
  <p:cmAuthor id="2" name="Fabian Andres Diaz Sanchez" initials="FADS" lastIdx="3" clrIdx="1">
    <p:extLst>
      <p:ext uri="{19B8F6BF-5375-455C-9EA6-DF929625EA0E}">
        <p15:presenceInfo xmlns:p15="http://schemas.microsoft.com/office/powerpoint/2012/main" userId="Fabian Andres Diaz Sanc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DC00"/>
    <a:srgbClr val="76B82A"/>
    <a:srgbClr val="159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167A7-D12F-4738-953F-E246C6CB5A79}" v="310" dt="2021-12-03T14:39:38.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7227" autoAdjust="0"/>
  </p:normalViewPr>
  <p:slideViewPr>
    <p:cSldViewPr snapToGrid="0">
      <p:cViewPr>
        <p:scale>
          <a:sx n="66" d="100"/>
          <a:sy n="66" d="100"/>
        </p:scale>
        <p:origin x="1752" y="-3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4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sims Feofilovs" userId="9fd80615-2136-42c4-9b8c-24c332aadc0e" providerId="ADAL" clId="{6A6167A7-D12F-4738-953F-E246C6CB5A79}"/>
    <pc:docChg chg="undo redo custSel addSld delSld modSld sldOrd">
      <pc:chgData name="Maksims Feofilovs" userId="9fd80615-2136-42c4-9b8c-24c332aadc0e" providerId="ADAL" clId="{6A6167A7-D12F-4738-953F-E246C6CB5A79}" dt="2021-12-03T14:39:50.256" v="4364" actId="14100"/>
      <pc:docMkLst>
        <pc:docMk/>
      </pc:docMkLst>
      <pc:sldChg chg="delSp modSp new mod">
        <pc:chgData name="Maksims Feofilovs" userId="9fd80615-2136-42c4-9b8c-24c332aadc0e" providerId="ADAL" clId="{6A6167A7-D12F-4738-953F-E246C6CB5A79}" dt="2021-12-02T15:10:54.936" v="1548" actId="478"/>
        <pc:sldMkLst>
          <pc:docMk/>
          <pc:sldMk cId="2857731964" sldId="256"/>
        </pc:sldMkLst>
        <pc:spChg chg="mod">
          <ac:chgData name="Maksims Feofilovs" userId="9fd80615-2136-42c4-9b8c-24c332aadc0e" providerId="ADAL" clId="{6A6167A7-D12F-4738-953F-E246C6CB5A79}" dt="2021-12-02T14:12:09.337" v="56" actId="20577"/>
          <ac:spMkLst>
            <pc:docMk/>
            <pc:sldMk cId="2857731964" sldId="256"/>
            <ac:spMk id="2" creationId="{8DCA6ECD-394A-4913-9947-C4619D7D8BF2}"/>
          </ac:spMkLst>
        </pc:spChg>
        <pc:spChg chg="del">
          <ac:chgData name="Maksims Feofilovs" userId="9fd80615-2136-42c4-9b8c-24c332aadc0e" providerId="ADAL" clId="{6A6167A7-D12F-4738-953F-E246C6CB5A79}" dt="2021-12-02T15:10:54.936" v="1548" actId="478"/>
          <ac:spMkLst>
            <pc:docMk/>
            <pc:sldMk cId="2857731964" sldId="256"/>
            <ac:spMk id="3" creationId="{78667616-41FE-424E-B2FA-9B524BE1B3CD}"/>
          </ac:spMkLst>
        </pc:spChg>
      </pc:sldChg>
      <pc:sldChg chg="delSp modSp add del mod">
        <pc:chgData name="Maksims Feofilovs" userId="9fd80615-2136-42c4-9b8c-24c332aadc0e" providerId="ADAL" clId="{6A6167A7-D12F-4738-953F-E246C6CB5A79}" dt="2021-12-03T08:38:56.209" v="4005" actId="47"/>
        <pc:sldMkLst>
          <pc:docMk/>
          <pc:sldMk cId="1946154852" sldId="264"/>
        </pc:sldMkLst>
        <pc:spChg chg="del">
          <ac:chgData name="Maksims Feofilovs" userId="9fd80615-2136-42c4-9b8c-24c332aadc0e" providerId="ADAL" clId="{6A6167A7-D12F-4738-953F-E246C6CB5A79}" dt="2021-12-02T14:30:48.525" v="365" actId="478"/>
          <ac:spMkLst>
            <pc:docMk/>
            <pc:sldMk cId="1946154852" sldId="264"/>
            <ac:spMk id="5" creationId="{9F827147-A664-4750-87B9-E29664A41791}"/>
          </ac:spMkLst>
        </pc:spChg>
        <pc:spChg chg="del mod">
          <ac:chgData name="Maksims Feofilovs" userId="9fd80615-2136-42c4-9b8c-24c332aadc0e" providerId="ADAL" clId="{6A6167A7-D12F-4738-953F-E246C6CB5A79}" dt="2021-12-02T14:30:52.428" v="367" actId="478"/>
          <ac:spMkLst>
            <pc:docMk/>
            <pc:sldMk cId="1946154852" sldId="264"/>
            <ac:spMk id="17" creationId="{00000000-0000-0000-0000-000000000000}"/>
          </ac:spMkLst>
        </pc:spChg>
        <pc:picChg chg="del">
          <ac:chgData name="Maksims Feofilovs" userId="9fd80615-2136-42c4-9b8c-24c332aadc0e" providerId="ADAL" clId="{6A6167A7-D12F-4738-953F-E246C6CB5A79}" dt="2021-12-02T14:30:50.691" v="366" actId="478"/>
          <ac:picMkLst>
            <pc:docMk/>
            <pc:sldMk cId="1946154852" sldId="264"/>
            <ac:picMk id="6" creationId="{90205720-19C3-410E-867A-90A84CFB3E4B}"/>
          </ac:picMkLst>
        </pc:picChg>
      </pc:sldChg>
      <pc:sldChg chg="modSp add del mod modNotes">
        <pc:chgData name="Maksims Feofilovs" userId="9fd80615-2136-42c4-9b8c-24c332aadc0e" providerId="ADAL" clId="{6A6167A7-D12F-4738-953F-E246C6CB5A79}" dt="2021-12-02T15:19:53.725" v="1876" actId="47"/>
        <pc:sldMkLst>
          <pc:docMk/>
          <pc:sldMk cId="0" sldId="291"/>
        </pc:sldMkLst>
        <pc:spChg chg="mod">
          <ac:chgData name="Maksims Feofilovs" userId="9fd80615-2136-42c4-9b8c-24c332aadc0e" providerId="ADAL" clId="{6A6167A7-D12F-4738-953F-E246C6CB5A79}" dt="2021-12-02T14:11:30.687" v="15" actId="27636"/>
          <ac:spMkLst>
            <pc:docMk/>
            <pc:sldMk cId="0" sldId="291"/>
            <ac:spMk id="5" creationId="{7C30D3DE-497D-4F20-A0A3-720E27FDEB24}"/>
          </ac:spMkLst>
        </pc:spChg>
      </pc:sldChg>
      <pc:sldChg chg="modSp add del mod modNotes">
        <pc:chgData name="Maksims Feofilovs" userId="9fd80615-2136-42c4-9b8c-24c332aadc0e" providerId="ADAL" clId="{6A6167A7-D12F-4738-953F-E246C6CB5A79}" dt="2021-12-02T15:19:54.633" v="1877" actId="47"/>
        <pc:sldMkLst>
          <pc:docMk/>
          <pc:sldMk cId="0" sldId="292"/>
        </pc:sldMkLst>
        <pc:spChg chg="mod">
          <ac:chgData name="Maksims Feofilovs" userId="9fd80615-2136-42c4-9b8c-24c332aadc0e" providerId="ADAL" clId="{6A6167A7-D12F-4738-953F-E246C6CB5A79}" dt="2021-12-02T14:11:30.689" v="16" actId="27636"/>
          <ac:spMkLst>
            <pc:docMk/>
            <pc:sldMk cId="0" sldId="292"/>
            <ac:spMk id="5" creationId="{AB1F5F9E-B073-4A31-900B-09D0F0FBFB87}"/>
          </ac:spMkLst>
        </pc:spChg>
      </pc:sldChg>
      <pc:sldChg chg="modSp add del mod ord">
        <pc:chgData name="Maksims Feofilovs" userId="9fd80615-2136-42c4-9b8c-24c332aadc0e" providerId="ADAL" clId="{6A6167A7-D12F-4738-953F-E246C6CB5A79}" dt="2021-12-02T15:20:06.183" v="1880" actId="47"/>
        <pc:sldMkLst>
          <pc:docMk/>
          <pc:sldMk cId="0" sldId="294"/>
        </pc:sldMkLst>
        <pc:spChg chg="mod">
          <ac:chgData name="Maksims Feofilovs" userId="9fd80615-2136-42c4-9b8c-24c332aadc0e" providerId="ADAL" clId="{6A6167A7-D12F-4738-953F-E246C6CB5A79}" dt="2021-12-02T14:27:09.946" v="336" actId="14100"/>
          <ac:spMkLst>
            <pc:docMk/>
            <pc:sldMk cId="0" sldId="294"/>
            <ac:spMk id="5" creationId="{285819EC-D257-45F2-82CD-40608E3E51F2}"/>
          </ac:spMkLst>
        </pc:spChg>
      </pc:sldChg>
      <pc:sldChg chg="delSp modSp add del mod modNotesTx">
        <pc:chgData name="Maksims Feofilovs" userId="9fd80615-2136-42c4-9b8c-24c332aadc0e" providerId="ADAL" clId="{6A6167A7-D12F-4738-953F-E246C6CB5A79}" dt="2021-12-02T15:24:50.078" v="2138" actId="47"/>
        <pc:sldMkLst>
          <pc:docMk/>
          <pc:sldMk cId="2785650005" sldId="294"/>
        </pc:sldMkLst>
        <pc:spChg chg="mod">
          <ac:chgData name="Maksims Feofilovs" userId="9fd80615-2136-42c4-9b8c-24c332aadc0e" providerId="ADAL" clId="{6A6167A7-D12F-4738-953F-E246C6CB5A79}" dt="2021-12-02T15:21:01.322" v="1894" actId="108"/>
          <ac:spMkLst>
            <pc:docMk/>
            <pc:sldMk cId="2785650005" sldId="294"/>
            <ac:spMk id="5" creationId="{285819EC-D257-45F2-82CD-40608E3E51F2}"/>
          </ac:spMkLst>
        </pc:spChg>
        <pc:spChg chg="del mod">
          <ac:chgData name="Maksims Feofilovs" userId="9fd80615-2136-42c4-9b8c-24c332aadc0e" providerId="ADAL" clId="{6A6167A7-D12F-4738-953F-E246C6CB5A79}" dt="2021-12-02T15:21:07.734" v="1896" actId="478"/>
          <ac:spMkLst>
            <pc:docMk/>
            <pc:sldMk cId="2785650005" sldId="294"/>
            <ac:spMk id="9" creationId="{00000000-0000-0000-0000-000000000000}"/>
          </ac:spMkLst>
        </pc:spChg>
      </pc:sldChg>
      <pc:sldChg chg="modSp add del mod">
        <pc:chgData name="Maksims Feofilovs" userId="9fd80615-2136-42c4-9b8c-24c332aadc0e" providerId="ADAL" clId="{6A6167A7-D12F-4738-953F-E246C6CB5A79}" dt="2021-12-02T14:29:07.279" v="355" actId="47"/>
        <pc:sldMkLst>
          <pc:docMk/>
          <pc:sldMk cId="0" sldId="295"/>
        </pc:sldMkLst>
        <pc:spChg chg="mod">
          <ac:chgData name="Maksims Feofilovs" userId="9fd80615-2136-42c4-9b8c-24c332aadc0e" providerId="ADAL" clId="{6A6167A7-D12F-4738-953F-E246C6CB5A79}" dt="2021-12-02T14:25:56.388" v="330" actId="1076"/>
          <ac:spMkLst>
            <pc:docMk/>
            <pc:sldMk cId="0" sldId="295"/>
            <ac:spMk id="5" creationId="{793F9813-9812-4E33-8CCC-C56DB65962A0}"/>
          </ac:spMkLst>
        </pc:spChg>
      </pc:sldChg>
      <pc:sldChg chg="modSp add del mod">
        <pc:chgData name="Maksims Feofilovs" userId="9fd80615-2136-42c4-9b8c-24c332aadc0e" providerId="ADAL" clId="{6A6167A7-D12F-4738-953F-E246C6CB5A79}" dt="2021-12-02T14:29:08.441" v="356" actId="47"/>
        <pc:sldMkLst>
          <pc:docMk/>
          <pc:sldMk cId="0" sldId="296"/>
        </pc:sldMkLst>
        <pc:spChg chg="mod">
          <ac:chgData name="Maksims Feofilovs" userId="9fd80615-2136-42c4-9b8c-24c332aadc0e" providerId="ADAL" clId="{6A6167A7-D12F-4738-953F-E246C6CB5A79}" dt="2021-12-02T14:11:30.697" v="21" actId="27636"/>
          <ac:spMkLst>
            <pc:docMk/>
            <pc:sldMk cId="0" sldId="296"/>
            <ac:spMk id="10" creationId="{392F3316-4DE0-4202-86CA-CD6CCEE4BFE9}"/>
          </ac:spMkLst>
        </pc:spChg>
      </pc:sldChg>
      <pc:sldChg chg="modSp add del mod">
        <pc:chgData name="Maksims Feofilovs" userId="9fd80615-2136-42c4-9b8c-24c332aadc0e" providerId="ADAL" clId="{6A6167A7-D12F-4738-953F-E246C6CB5A79}" dt="2021-12-02T14:28:55.447" v="354" actId="47"/>
        <pc:sldMkLst>
          <pc:docMk/>
          <pc:sldMk cId="0" sldId="299"/>
        </pc:sldMkLst>
        <pc:spChg chg="mod">
          <ac:chgData name="Maksims Feofilovs" userId="9fd80615-2136-42c4-9b8c-24c332aadc0e" providerId="ADAL" clId="{6A6167A7-D12F-4738-953F-E246C6CB5A79}" dt="2021-12-02T14:26:46.106" v="332" actId="14100"/>
          <ac:spMkLst>
            <pc:docMk/>
            <pc:sldMk cId="0" sldId="299"/>
            <ac:spMk id="3" creationId="{D773BAAD-11F9-4669-B123-4900823160BC}"/>
          </ac:spMkLst>
        </pc:spChg>
        <pc:picChg chg="mod">
          <ac:chgData name="Maksims Feofilovs" userId="9fd80615-2136-42c4-9b8c-24c332aadc0e" providerId="ADAL" clId="{6A6167A7-D12F-4738-953F-E246C6CB5A79}" dt="2021-12-02T14:26:49.954" v="334" actId="1076"/>
          <ac:picMkLst>
            <pc:docMk/>
            <pc:sldMk cId="0" sldId="299"/>
            <ac:picMk id="4" creationId="{6F802293-2349-4392-8AF6-677C15266BEE}"/>
          </ac:picMkLst>
        </pc:picChg>
      </pc:sldChg>
      <pc:sldChg chg="modSp add del mod ord">
        <pc:chgData name="Maksims Feofilovs" userId="9fd80615-2136-42c4-9b8c-24c332aadc0e" providerId="ADAL" clId="{6A6167A7-D12F-4738-953F-E246C6CB5A79}" dt="2021-12-02T15:20:06.183" v="1880" actId="47"/>
        <pc:sldMkLst>
          <pc:docMk/>
          <pc:sldMk cId="0" sldId="301"/>
        </pc:sldMkLst>
        <pc:spChg chg="mod">
          <ac:chgData name="Maksims Feofilovs" userId="9fd80615-2136-42c4-9b8c-24c332aadc0e" providerId="ADAL" clId="{6A6167A7-D12F-4738-953F-E246C6CB5A79}" dt="2021-12-02T14:27:19.849" v="337" actId="14100"/>
          <ac:spMkLst>
            <pc:docMk/>
            <pc:sldMk cId="0" sldId="301"/>
            <ac:spMk id="5" creationId="{3FBBF3D4-81B9-4E6F-8361-B670E469D1A6}"/>
          </ac:spMkLst>
        </pc:spChg>
      </pc:sldChg>
      <pc:sldChg chg="add del">
        <pc:chgData name="Maksims Feofilovs" userId="9fd80615-2136-42c4-9b8c-24c332aadc0e" providerId="ADAL" clId="{6A6167A7-D12F-4738-953F-E246C6CB5A79}" dt="2021-12-02T15:24:57.009" v="2139" actId="47"/>
        <pc:sldMkLst>
          <pc:docMk/>
          <pc:sldMk cId="2989125315" sldId="301"/>
        </pc:sldMkLst>
      </pc:sldChg>
      <pc:sldChg chg="addSp delSp modSp add mod modNotesTx">
        <pc:chgData name="Maksims Feofilovs" userId="9fd80615-2136-42c4-9b8c-24c332aadc0e" providerId="ADAL" clId="{6A6167A7-D12F-4738-953F-E246C6CB5A79}" dt="2021-12-03T14:28:57.141" v="4299" actId="1076"/>
        <pc:sldMkLst>
          <pc:docMk/>
          <pc:sldMk cId="0" sldId="306"/>
        </pc:sldMkLst>
        <pc:spChg chg="del">
          <ac:chgData name="Maksims Feofilovs" userId="9fd80615-2136-42c4-9b8c-24c332aadc0e" providerId="ADAL" clId="{6A6167A7-D12F-4738-953F-E246C6CB5A79}" dt="2021-12-02T16:24:23.501" v="2730" actId="478"/>
          <ac:spMkLst>
            <pc:docMk/>
            <pc:sldMk cId="0" sldId="306"/>
            <ac:spMk id="2" creationId="{9BA982F2-F529-4106-A93A-EC1F54A8B175}"/>
          </ac:spMkLst>
        </pc:spChg>
        <pc:spChg chg="mod">
          <ac:chgData name="Maksims Feofilovs" userId="9fd80615-2136-42c4-9b8c-24c332aadc0e" providerId="ADAL" clId="{6A6167A7-D12F-4738-953F-E246C6CB5A79}" dt="2021-12-03T14:28:41.026" v="4295" actId="120"/>
          <ac:spMkLst>
            <pc:docMk/>
            <pc:sldMk cId="0" sldId="306"/>
            <ac:spMk id="5" creationId="{6C0BDD30-32C8-43F9-ACC2-594C9A6A9786}"/>
          </ac:spMkLst>
        </pc:spChg>
        <pc:spChg chg="del">
          <ac:chgData name="Maksims Feofilovs" userId="9fd80615-2136-42c4-9b8c-24c332aadc0e" providerId="ADAL" clId="{6A6167A7-D12F-4738-953F-E246C6CB5A79}" dt="2021-12-02T16:24:42.811" v="2735" actId="478"/>
          <ac:spMkLst>
            <pc:docMk/>
            <pc:sldMk cId="0" sldId="306"/>
            <ac:spMk id="7" creationId="{EA1297D7-942B-42A2-B2EF-D7F4C1C37918}"/>
          </ac:spMkLst>
        </pc:spChg>
        <pc:spChg chg="add mod">
          <ac:chgData name="Maksims Feofilovs" userId="9fd80615-2136-42c4-9b8c-24c332aadc0e" providerId="ADAL" clId="{6A6167A7-D12F-4738-953F-E246C6CB5A79}" dt="2021-12-03T14:28:57.141" v="4299" actId="1076"/>
          <ac:spMkLst>
            <pc:docMk/>
            <pc:sldMk cId="0" sldId="306"/>
            <ac:spMk id="10" creationId="{E7DF34F2-CF7A-4802-A015-CB001ED66BD5}"/>
          </ac:spMkLst>
        </pc:spChg>
        <pc:graphicFrameChg chg="mod modGraphic">
          <ac:chgData name="Maksims Feofilovs" userId="9fd80615-2136-42c4-9b8c-24c332aadc0e" providerId="ADAL" clId="{6A6167A7-D12F-4738-953F-E246C6CB5A79}" dt="2021-12-03T14:28:51.240" v="4297" actId="1076"/>
          <ac:graphicFrameMkLst>
            <pc:docMk/>
            <pc:sldMk cId="0" sldId="306"/>
            <ac:graphicFrameMk id="8" creationId="{BDA8349D-11AB-426F-A69C-695C3B6C232F}"/>
          </ac:graphicFrameMkLst>
        </pc:graphicFrameChg>
        <pc:graphicFrameChg chg="add mod">
          <ac:chgData name="Maksims Feofilovs" userId="9fd80615-2136-42c4-9b8c-24c332aadc0e" providerId="ADAL" clId="{6A6167A7-D12F-4738-953F-E246C6CB5A79}" dt="2021-12-03T14:28:48.734" v="4296" actId="1076"/>
          <ac:graphicFrameMkLst>
            <pc:docMk/>
            <pc:sldMk cId="0" sldId="306"/>
            <ac:graphicFrameMk id="9" creationId="{912B8D50-5A23-44BB-B670-D2DF7A32F102}"/>
          </ac:graphicFrameMkLst>
        </pc:graphicFrameChg>
      </pc:sldChg>
      <pc:sldChg chg="modSp add del mod modNotes">
        <pc:chgData name="Maksims Feofilovs" userId="9fd80615-2136-42c4-9b8c-24c332aadc0e" providerId="ADAL" clId="{6A6167A7-D12F-4738-953F-E246C6CB5A79}" dt="2021-12-02T15:19:58.609" v="1879" actId="47"/>
        <pc:sldMkLst>
          <pc:docMk/>
          <pc:sldMk cId="3522380710" sldId="320"/>
        </pc:sldMkLst>
        <pc:spChg chg="mod">
          <ac:chgData name="Maksims Feofilovs" userId="9fd80615-2136-42c4-9b8c-24c332aadc0e" providerId="ADAL" clId="{6A6167A7-D12F-4738-953F-E246C6CB5A79}" dt="2021-12-02T14:11:30.692" v="18" actId="27636"/>
          <ac:spMkLst>
            <pc:docMk/>
            <pc:sldMk cId="3522380710" sldId="320"/>
            <ac:spMk id="5" creationId="{AB1F5F9E-B073-4A31-900B-09D0F0FBFB87}"/>
          </ac:spMkLst>
        </pc:spChg>
      </pc:sldChg>
      <pc:sldChg chg="modSp add del mod modNotes">
        <pc:chgData name="Maksims Feofilovs" userId="9fd80615-2136-42c4-9b8c-24c332aadc0e" providerId="ADAL" clId="{6A6167A7-D12F-4738-953F-E246C6CB5A79}" dt="2021-12-02T15:19:57.024" v="1878" actId="47"/>
        <pc:sldMkLst>
          <pc:docMk/>
          <pc:sldMk cId="2975228875" sldId="321"/>
        </pc:sldMkLst>
        <pc:spChg chg="mod">
          <ac:chgData name="Maksims Feofilovs" userId="9fd80615-2136-42c4-9b8c-24c332aadc0e" providerId="ADAL" clId="{6A6167A7-D12F-4738-953F-E246C6CB5A79}" dt="2021-12-02T14:11:30.690" v="17" actId="27636"/>
          <ac:spMkLst>
            <pc:docMk/>
            <pc:sldMk cId="2975228875" sldId="321"/>
            <ac:spMk id="5" creationId="{AB1F5F9E-B073-4A31-900B-09D0F0FBFB87}"/>
          </ac:spMkLst>
        </pc:spChg>
      </pc:sldChg>
      <pc:sldChg chg="modSp add del mod">
        <pc:chgData name="Maksims Feofilovs" userId="9fd80615-2136-42c4-9b8c-24c332aadc0e" providerId="ADAL" clId="{6A6167A7-D12F-4738-953F-E246C6CB5A79}" dt="2021-12-02T14:29:13.346" v="357" actId="47"/>
        <pc:sldMkLst>
          <pc:docMk/>
          <pc:sldMk cId="2222801113" sldId="322"/>
        </pc:sldMkLst>
        <pc:spChg chg="mod">
          <ac:chgData name="Maksims Feofilovs" userId="9fd80615-2136-42c4-9b8c-24c332aadc0e" providerId="ADAL" clId="{6A6167A7-D12F-4738-953F-E246C6CB5A79}" dt="2021-12-02T14:11:30.694" v="19" actId="27636"/>
          <ac:spMkLst>
            <pc:docMk/>
            <pc:sldMk cId="2222801113" sldId="322"/>
            <ac:spMk id="2" creationId="{FF7002DF-5C96-4E6E-AAE5-4E49B758D0C7}"/>
          </ac:spMkLst>
        </pc:spChg>
      </pc:sldChg>
      <pc:sldChg chg="modSp add del mod ord">
        <pc:chgData name="Maksims Feofilovs" userId="9fd80615-2136-42c4-9b8c-24c332aadc0e" providerId="ADAL" clId="{6A6167A7-D12F-4738-953F-E246C6CB5A79}" dt="2021-12-03T08:38:36.028" v="4003" actId="47"/>
        <pc:sldMkLst>
          <pc:docMk/>
          <pc:sldMk cId="3859689924" sldId="323"/>
        </pc:sldMkLst>
        <pc:spChg chg="mod">
          <ac:chgData name="Maksims Feofilovs" userId="9fd80615-2136-42c4-9b8c-24c332aadc0e" providerId="ADAL" clId="{6A6167A7-D12F-4738-953F-E246C6CB5A79}" dt="2021-12-02T16:23:21.911" v="2727" actId="403"/>
          <ac:spMkLst>
            <pc:docMk/>
            <pc:sldMk cId="3859689924" sldId="323"/>
            <ac:spMk id="2" creationId="{8B4E2162-180F-44D7-89ED-83CFA2B8005E}"/>
          </ac:spMkLst>
        </pc:spChg>
      </pc:sldChg>
      <pc:sldChg chg="addSp delSp modSp add mod">
        <pc:chgData name="Maksims Feofilovs" userId="9fd80615-2136-42c4-9b8c-24c332aadc0e" providerId="ADAL" clId="{6A6167A7-D12F-4738-953F-E246C6CB5A79}" dt="2021-12-03T14:28:04.084" v="4284" actId="1076"/>
        <pc:sldMkLst>
          <pc:docMk/>
          <pc:sldMk cId="260895847" sldId="325"/>
        </pc:sldMkLst>
        <pc:spChg chg="mod">
          <ac:chgData name="Maksims Feofilovs" userId="9fd80615-2136-42c4-9b8c-24c332aadc0e" providerId="ADAL" clId="{6A6167A7-D12F-4738-953F-E246C6CB5A79}" dt="2021-12-02T16:19:28.348" v="2667" actId="1076"/>
          <ac:spMkLst>
            <pc:docMk/>
            <pc:sldMk cId="260895847" sldId="325"/>
            <ac:spMk id="2" creationId="{673BEB88-F621-4D5E-B0E6-EA8A1102F2D4}"/>
          </ac:spMkLst>
        </pc:spChg>
        <pc:spChg chg="mod">
          <ac:chgData name="Maksims Feofilovs" userId="9fd80615-2136-42c4-9b8c-24c332aadc0e" providerId="ADAL" clId="{6A6167A7-D12F-4738-953F-E246C6CB5A79}" dt="2021-12-02T16:19:37.474" v="2673" actId="12"/>
          <ac:spMkLst>
            <pc:docMk/>
            <pc:sldMk cId="260895847" sldId="325"/>
            <ac:spMk id="3" creationId="{9ED02EF1-ADA8-4C26-B84F-F52841117B0C}"/>
          </ac:spMkLst>
        </pc:spChg>
        <pc:spChg chg="add mod">
          <ac:chgData name="Maksims Feofilovs" userId="9fd80615-2136-42c4-9b8c-24c332aadc0e" providerId="ADAL" clId="{6A6167A7-D12F-4738-953F-E246C6CB5A79}" dt="2021-12-03T14:28:04.084" v="4284" actId="1076"/>
          <ac:spMkLst>
            <pc:docMk/>
            <pc:sldMk cId="260895847" sldId="325"/>
            <ac:spMk id="5" creationId="{257A6C16-151C-4E35-9C7A-16ED41CEEC99}"/>
          </ac:spMkLst>
        </pc:spChg>
        <pc:picChg chg="del">
          <ac:chgData name="Maksims Feofilovs" userId="9fd80615-2136-42c4-9b8c-24c332aadc0e" providerId="ADAL" clId="{6A6167A7-D12F-4738-953F-E246C6CB5A79}" dt="2021-12-02T16:19:10.599" v="2657" actId="478"/>
          <ac:picMkLst>
            <pc:docMk/>
            <pc:sldMk cId="260895847" sldId="325"/>
            <ac:picMk id="6" creationId="{CB9F6297-33CC-44CE-B081-809D335E914D}"/>
          </ac:picMkLst>
        </pc:picChg>
      </pc:sldChg>
      <pc:sldChg chg="delSp modSp add del mod">
        <pc:chgData name="Maksims Feofilovs" userId="9fd80615-2136-42c4-9b8c-24c332aadc0e" providerId="ADAL" clId="{6A6167A7-D12F-4738-953F-E246C6CB5A79}" dt="2021-12-02T16:19:06.872" v="2656" actId="47"/>
        <pc:sldMkLst>
          <pc:docMk/>
          <pc:sldMk cId="754511544" sldId="326"/>
        </pc:sldMkLst>
        <pc:spChg chg="mod">
          <ac:chgData name="Maksims Feofilovs" userId="9fd80615-2136-42c4-9b8c-24c332aadc0e" providerId="ADAL" clId="{6A6167A7-D12F-4738-953F-E246C6CB5A79}" dt="2021-12-02T16:16:11.366" v="2524" actId="1076"/>
          <ac:spMkLst>
            <pc:docMk/>
            <pc:sldMk cId="754511544" sldId="326"/>
            <ac:spMk id="2" creationId="{7A529498-D3FF-47F2-BFFB-2B9917DF0D7D}"/>
          </ac:spMkLst>
        </pc:spChg>
        <pc:spChg chg="mod">
          <ac:chgData name="Maksims Feofilovs" userId="9fd80615-2136-42c4-9b8c-24c332aadc0e" providerId="ADAL" clId="{6A6167A7-D12F-4738-953F-E246C6CB5A79}" dt="2021-12-02T16:16:32.749" v="2539" actId="1076"/>
          <ac:spMkLst>
            <pc:docMk/>
            <pc:sldMk cId="754511544" sldId="326"/>
            <ac:spMk id="3" creationId="{0570FAB0-4B5D-4BA0-93A3-75CB179B3AA5}"/>
          </ac:spMkLst>
        </pc:spChg>
        <pc:spChg chg="del">
          <ac:chgData name="Maksims Feofilovs" userId="9fd80615-2136-42c4-9b8c-24c332aadc0e" providerId="ADAL" clId="{6A6167A7-D12F-4738-953F-E246C6CB5A79}" dt="2021-12-02T16:16:04.926" v="2521" actId="478"/>
          <ac:spMkLst>
            <pc:docMk/>
            <pc:sldMk cId="754511544" sldId="326"/>
            <ac:spMk id="6" creationId="{2B66516A-C36D-4E36-9D8A-162BBD3C09B0}"/>
          </ac:spMkLst>
        </pc:spChg>
        <pc:picChg chg="del">
          <ac:chgData name="Maksims Feofilovs" userId="9fd80615-2136-42c4-9b8c-24c332aadc0e" providerId="ADAL" clId="{6A6167A7-D12F-4738-953F-E246C6CB5A79}" dt="2021-12-02T16:16:12.553" v="2525" actId="478"/>
          <ac:picMkLst>
            <pc:docMk/>
            <pc:sldMk cId="754511544" sldId="326"/>
            <ac:picMk id="8" creationId="{06F29508-3131-44FD-8F2B-BF9930B8F4A8}"/>
          </ac:picMkLst>
        </pc:picChg>
      </pc:sldChg>
      <pc:sldChg chg="addSp delSp modSp add mod modNotesTx">
        <pc:chgData name="Maksims Feofilovs" userId="9fd80615-2136-42c4-9b8c-24c332aadc0e" providerId="ADAL" clId="{6A6167A7-D12F-4738-953F-E246C6CB5A79}" dt="2021-12-03T14:28:28.661" v="4292" actId="1076"/>
        <pc:sldMkLst>
          <pc:docMk/>
          <pc:sldMk cId="4125712163" sldId="328"/>
        </pc:sldMkLst>
        <pc:spChg chg="mod">
          <ac:chgData name="Maksims Feofilovs" userId="9fd80615-2136-42c4-9b8c-24c332aadc0e" providerId="ADAL" clId="{6A6167A7-D12F-4738-953F-E246C6CB5A79}" dt="2021-12-02T16:17:18.054" v="2562" actId="14100"/>
          <ac:spMkLst>
            <pc:docMk/>
            <pc:sldMk cId="4125712163" sldId="328"/>
            <ac:spMk id="2" creationId="{CE834DD1-E509-4536-8450-882962BD8730}"/>
          </ac:spMkLst>
        </pc:spChg>
        <pc:spChg chg="add del mod">
          <ac:chgData name="Maksims Feofilovs" userId="9fd80615-2136-42c4-9b8c-24c332aadc0e" providerId="ADAL" clId="{6A6167A7-D12F-4738-953F-E246C6CB5A79}" dt="2021-12-02T16:15:11.920" v="2508" actId="478"/>
          <ac:spMkLst>
            <pc:docMk/>
            <pc:sldMk cId="4125712163" sldId="328"/>
            <ac:spMk id="4" creationId="{BAEE8E3C-43C9-4D47-B072-0420E6276CC2}"/>
          </ac:spMkLst>
        </pc:spChg>
        <pc:spChg chg="del">
          <ac:chgData name="Maksims Feofilovs" userId="9fd80615-2136-42c4-9b8c-24c332aadc0e" providerId="ADAL" clId="{6A6167A7-D12F-4738-953F-E246C6CB5A79}" dt="2021-12-02T16:15:10.121" v="2506" actId="478"/>
          <ac:spMkLst>
            <pc:docMk/>
            <pc:sldMk cId="4125712163" sldId="328"/>
            <ac:spMk id="7" creationId="{57E2160B-EDB5-4CC2-BF2C-C385C6731FC3}"/>
          </ac:spMkLst>
        </pc:spChg>
        <pc:spChg chg="add mod">
          <ac:chgData name="Maksims Feofilovs" userId="9fd80615-2136-42c4-9b8c-24c332aadc0e" providerId="ADAL" clId="{6A6167A7-D12F-4738-953F-E246C6CB5A79}" dt="2021-12-03T14:28:28.661" v="4292" actId="1076"/>
          <ac:spMkLst>
            <pc:docMk/>
            <pc:sldMk cId="4125712163" sldId="328"/>
            <ac:spMk id="10" creationId="{7EED10C5-4DA0-4480-A2EA-7EE512E310CC}"/>
          </ac:spMkLst>
        </pc:spChg>
        <pc:spChg chg="add mod">
          <ac:chgData name="Maksims Feofilovs" userId="9fd80615-2136-42c4-9b8c-24c332aadc0e" providerId="ADAL" clId="{6A6167A7-D12F-4738-953F-E246C6CB5A79}" dt="2021-12-03T14:28:10.422" v="4286" actId="1076"/>
          <ac:spMkLst>
            <pc:docMk/>
            <pc:sldMk cId="4125712163" sldId="328"/>
            <ac:spMk id="11" creationId="{DD7B811B-CA42-4A96-B247-D35029699764}"/>
          </ac:spMkLst>
        </pc:spChg>
        <pc:spChg chg="del">
          <ac:chgData name="Maksims Feofilovs" userId="9fd80615-2136-42c4-9b8c-24c332aadc0e" providerId="ADAL" clId="{6A6167A7-D12F-4738-953F-E246C6CB5A79}" dt="2021-12-02T16:14:57.754" v="2499" actId="478"/>
          <ac:spMkLst>
            <pc:docMk/>
            <pc:sldMk cId="4125712163" sldId="328"/>
            <ac:spMk id="14" creationId="{6C783CA9-3817-444C-997E-A092BDFDC332}"/>
          </ac:spMkLst>
        </pc:spChg>
        <pc:graphicFrameChg chg="mod modGraphic">
          <ac:chgData name="Maksims Feofilovs" userId="9fd80615-2136-42c4-9b8c-24c332aadc0e" providerId="ADAL" clId="{6A6167A7-D12F-4738-953F-E246C6CB5A79}" dt="2021-12-03T14:28:25.281" v="4291" actId="1076"/>
          <ac:graphicFrameMkLst>
            <pc:docMk/>
            <pc:sldMk cId="4125712163" sldId="328"/>
            <ac:graphicFrameMk id="8" creationId="{AA0D2820-C6AB-443A-BAA3-A0045FA6CE34}"/>
          </ac:graphicFrameMkLst>
        </pc:graphicFrameChg>
        <pc:picChg chg="del">
          <ac:chgData name="Maksims Feofilovs" userId="9fd80615-2136-42c4-9b8c-24c332aadc0e" providerId="ADAL" clId="{6A6167A7-D12F-4738-953F-E246C6CB5A79}" dt="2021-12-02T16:15:10.898" v="2507" actId="478"/>
          <ac:picMkLst>
            <pc:docMk/>
            <pc:sldMk cId="4125712163" sldId="328"/>
            <ac:picMk id="12" creationId="{DF34C0B4-0336-4B92-9E2A-30574B6DD717}"/>
          </ac:picMkLst>
        </pc:picChg>
      </pc:sldChg>
      <pc:sldChg chg="addSp delSp modSp add mod addAnim delAnim delCm modCm">
        <pc:chgData name="Maksims Feofilovs" userId="9fd80615-2136-42c4-9b8c-24c332aadc0e" providerId="ADAL" clId="{6A6167A7-D12F-4738-953F-E246C6CB5A79}" dt="2021-12-03T14:34:54.887" v="4347" actId="1076"/>
        <pc:sldMkLst>
          <pc:docMk/>
          <pc:sldMk cId="41424796" sldId="329"/>
        </pc:sldMkLst>
        <pc:spChg chg="mod">
          <ac:chgData name="Maksims Feofilovs" userId="9fd80615-2136-42c4-9b8c-24c332aadc0e" providerId="ADAL" clId="{6A6167A7-D12F-4738-953F-E246C6CB5A79}" dt="2021-12-02T16:21:16.527" v="2697" actId="1076"/>
          <ac:spMkLst>
            <pc:docMk/>
            <pc:sldMk cId="41424796" sldId="329"/>
            <ac:spMk id="2" creationId="{1E3933CD-6DF4-4AB9-8D55-719C43116F41}"/>
          </ac:spMkLst>
        </pc:spChg>
        <pc:spChg chg="del mod">
          <ac:chgData name="Maksims Feofilovs" userId="9fd80615-2136-42c4-9b8c-24c332aadc0e" providerId="ADAL" clId="{6A6167A7-D12F-4738-953F-E246C6CB5A79}" dt="2021-12-02T16:22:01.295" v="2708" actId="478"/>
          <ac:spMkLst>
            <pc:docMk/>
            <pc:sldMk cId="41424796" sldId="329"/>
            <ac:spMk id="3" creationId="{B7D37EBF-B45C-484F-B936-A88E108508A5}"/>
          </ac:spMkLst>
        </pc:spChg>
        <pc:spChg chg="add del mod topLvl">
          <ac:chgData name="Maksims Feofilovs" userId="9fd80615-2136-42c4-9b8c-24c332aadc0e" providerId="ADAL" clId="{6A6167A7-D12F-4738-953F-E246C6CB5A79}" dt="2021-12-02T16:22:22.397" v="2714" actId="1076"/>
          <ac:spMkLst>
            <pc:docMk/>
            <pc:sldMk cId="41424796" sldId="329"/>
            <ac:spMk id="6" creationId="{98288D08-C0EE-4552-8797-B8C5D0E100FF}"/>
          </ac:spMkLst>
        </pc:spChg>
        <pc:spChg chg="add del mod">
          <ac:chgData name="Maksims Feofilovs" userId="9fd80615-2136-42c4-9b8c-24c332aadc0e" providerId="ADAL" clId="{6A6167A7-D12F-4738-953F-E246C6CB5A79}" dt="2021-12-02T16:22:03.021" v="2709" actId="478"/>
          <ac:spMkLst>
            <pc:docMk/>
            <pc:sldMk cId="41424796" sldId="329"/>
            <ac:spMk id="7" creationId="{93D2ECEF-9AB4-44A0-B9F5-54C6F7036005}"/>
          </ac:spMkLst>
        </pc:spChg>
        <pc:spChg chg="mod">
          <ac:chgData name="Maksims Feofilovs" userId="9fd80615-2136-42c4-9b8c-24c332aadc0e" providerId="ADAL" clId="{6A6167A7-D12F-4738-953F-E246C6CB5A79}" dt="2021-12-02T16:21:34.407" v="2702" actId="207"/>
          <ac:spMkLst>
            <pc:docMk/>
            <pc:sldMk cId="41424796" sldId="329"/>
            <ac:spMk id="8" creationId="{227C0B65-3530-4D82-8508-6FD325E3A681}"/>
          </ac:spMkLst>
        </pc:spChg>
        <pc:spChg chg="del">
          <ac:chgData name="Maksims Feofilovs" userId="9fd80615-2136-42c4-9b8c-24c332aadc0e" providerId="ADAL" clId="{6A6167A7-D12F-4738-953F-E246C6CB5A79}" dt="2021-12-02T16:20:08.023" v="2678" actId="478"/>
          <ac:spMkLst>
            <pc:docMk/>
            <pc:sldMk cId="41424796" sldId="329"/>
            <ac:spMk id="13" creationId="{409739BD-5BD2-454C-AD6C-FC0F66DCA410}"/>
          </ac:spMkLst>
        </pc:spChg>
        <pc:spChg chg="add mod">
          <ac:chgData name="Maksims Feofilovs" userId="9fd80615-2136-42c4-9b8c-24c332aadc0e" providerId="ADAL" clId="{6A6167A7-D12F-4738-953F-E246C6CB5A79}" dt="2021-12-03T14:28:35.611" v="4294" actId="1076"/>
          <ac:spMkLst>
            <pc:docMk/>
            <pc:sldMk cId="41424796" sldId="329"/>
            <ac:spMk id="14" creationId="{98E42CD0-4478-4F8E-A59C-A0AC79869144}"/>
          </ac:spMkLst>
        </pc:spChg>
        <pc:grpChg chg="add del mod">
          <ac:chgData name="Maksims Feofilovs" userId="9fd80615-2136-42c4-9b8c-24c332aadc0e" providerId="ADAL" clId="{6A6167A7-D12F-4738-953F-E246C6CB5A79}" dt="2021-12-02T16:22:14.229" v="2712" actId="1076"/>
          <ac:grpSpMkLst>
            <pc:docMk/>
            <pc:sldMk cId="41424796" sldId="329"/>
            <ac:grpSpMk id="10" creationId="{B42344AC-06E5-4464-8B7C-F3985BB9A495}"/>
          </ac:grpSpMkLst>
        </pc:grpChg>
        <pc:grpChg chg="mod">
          <ac:chgData name="Maksims Feofilovs" userId="9fd80615-2136-42c4-9b8c-24c332aadc0e" providerId="ADAL" clId="{6A6167A7-D12F-4738-953F-E246C6CB5A79}" dt="2021-12-03T14:34:54.887" v="4347" actId="1076"/>
          <ac:grpSpMkLst>
            <pc:docMk/>
            <pc:sldMk cId="41424796" sldId="329"/>
            <ac:grpSpMk id="11" creationId="{4ACE6BE8-F3F7-44D0-98E4-AC93E26201D9}"/>
          </ac:grpSpMkLst>
        </pc:grpChg>
        <pc:graphicFrameChg chg="mod topLvl modGraphic">
          <ac:chgData name="Maksims Feofilovs" userId="9fd80615-2136-42c4-9b8c-24c332aadc0e" providerId="ADAL" clId="{6A6167A7-D12F-4738-953F-E246C6CB5A79}" dt="2021-12-02T16:21:28.079" v="2699" actId="478"/>
          <ac:graphicFrameMkLst>
            <pc:docMk/>
            <pc:sldMk cId="41424796" sldId="329"/>
            <ac:graphicFrameMk id="5" creationId="{DA69ADB0-9068-46BB-A995-3FD95C387FA1}"/>
          </ac:graphicFrameMkLst>
        </pc:graphicFrameChg>
        <pc:graphicFrameChg chg="modGraphic">
          <ac:chgData name="Maksims Feofilovs" userId="9fd80615-2136-42c4-9b8c-24c332aadc0e" providerId="ADAL" clId="{6A6167A7-D12F-4738-953F-E246C6CB5A79}" dt="2021-12-02T16:21:40.543" v="2704" actId="207"/>
          <ac:graphicFrameMkLst>
            <pc:docMk/>
            <pc:sldMk cId="41424796" sldId="329"/>
            <ac:graphicFrameMk id="9" creationId="{AD3E5155-B600-486D-9468-B8F4C1F0B620}"/>
          </ac:graphicFrameMkLst>
        </pc:graphicFrameChg>
      </pc:sldChg>
      <pc:sldChg chg="modSp add del mod">
        <pc:chgData name="Maksims Feofilovs" userId="9fd80615-2136-42c4-9b8c-24c332aadc0e" providerId="ADAL" clId="{6A6167A7-D12F-4738-953F-E246C6CB5A79}" dt="2021-12-02T14:30:19.058" v="364" actId="47"/>
        <pc:sldMkLst>
          <pc:docMk/>
          <pc:sldMk cId="2325583143" sldId="330"/>
        </pc:sldMkLst>
        <pc:spChg chg="mod">
          <ac:chgData name="Maksims Feofilovs" userId="9fd80615-2136-42c4-9b8c-24c332aadc0e" providerId="ADAL" clId="{6A6167A7-D12F-4738-953F-E246C6CB5A79}" dt="2021-12-02T14:11:30.724" v="33" actId="27636"/>
          <ac:spMkLst>
            <pc:docMk/>
            <pc:sldMk cId="2325583143" sldId="330"/>
            <ac:spMk id="2" creationId="{67D2CB02-1FDC-473E-AC0C-01A43F3062BC}"/>
          </ac:spMkLst>
        </pc:spChg>
      </pc:sldChg>
      <pc:sldChg chg="delSp modSp add del mod delCm">
        <pc:chgData name="Maksims Feofilovs" userId="9fd80615-2136-42c4-9b8c-24c332aadc0e" providerId="ADAL" clId="{6A6167A7-D12F-4738-953F-E246C6CB5A79}" dt="2021-12-02T16:31:55.227" v="2992" actId="47"/>
        <pc:sldMkLst>
          <pc:docMk/>
          <pc:sldMk cId="993224793" sldId="331"/>
        </pc:sldMkLst>
        <pc:spChg chg="mod">
          <ac:chgData name="Maksims Feofilovs" userId="9fd80615-2136-42c4-9b8c-24c332aadc0e" providerId="ADAL" clId="{6A6167A7-D12F-4738-953F-E246C6CB5A79}" dt="2021-12-02T16:22:45.489" v="2718" actId="1076"/>
          <ac:spMkLst>
            <pc:docMk/>
            <pc:sldMk cId="993224793" sldId="331"/>
            <ac:spMk id="2" creationId="{98465093-82FF-4D8A-9E33-B207A34B4FF0}"/>
          </ac:spMkLst>
        </pc:spChg>
        <pc:spChg chg="del">
          <ac:chgData name="Maksims Feofilovs" userId="9fd80615-2136-42c4-9b8c-24c332aadc0e" providerId="ADAL" clId="{6A6167A7-D12F-4738-953F-E246C6CB5A79}" dt="2021-12-02T16:22:34.629" v="2715" actId="478"/>
          <ac:spMkLst>
            <pc:docMk/>
            <pc:sldMk cId="993224793" sldId="331"/>
            <ac:spMk id="9" creationId="{7D77C413-E4F6-49A3-9E72-C74632F2893A}"/>
          </ac:spMkLst>
        </pc:spChg>
        <pc:graphicFrameChg chg="mod modGraphic">
          <ac:chgData name="Maksims Feofilovs" userId="9fd80615-2136-42c4-9b8c-24c332aadc0e" providerId="ADAL" clId="{6A6167A7-D12F-4738-953F-E246C6CB5A79}" dt="2021-12-02T16:23:03.798" v="2724" actId="1076"/>
          <ac:graphicFrameMkLst>
            <pc:docMk/>
            <pc:sldMk cId="993224793" sldId="331"/>
            <ac:graphicFrameMk id="7" creationId="{EB773ECD-D1CF-40FB-B9E2-3E74E35F6F0E}"/>
          </ac:graphicFrameMkLst>
        </pc:graphicFrameChg>
        <pc:picChg chg="del mod">
          <ac:chgData name="Maksims Feofilovs" userId="9fd80615-2136-42c4-9b8c-24c332aadc0e" providerId="ADAL" clId="{6A6167A7-D12F-4738-953F-E246C6CB5A79}" dt="2021-12-02T16:22:42.205" v="2717" actId="478"/>
          <ac:picMkLst>
            <pc:docMk/>
            <pc:sldMk cId="993224793" sldId="331"/>
            <ac:picMk id="6" creationId="{4C5A1629-AC0F-4E93-9452-8A226174D185}"/>
          </ac:picMkLst>
        </pc:picChg>
      </pc:sldChg>
      <pc:sldChg chg="modSp add del mod">
        <pc:chgData name="Maksims Feofilovs" userId="9fd80615-2136-42c4-9b8c-24c332aadc0e" providerId="ADAL" clId="{6A6167A7-D12F-4738-953F-E246C6CB5A79}" dt="2021-12-02T16:12:19.132" v="2453" actId="47"/>
        <pc:sldMkLst>
          <pc:docMk/>
          <pc:sldMk cId="3691046265" sldId="332"/>
        </pc:sldMkLst>
        <pc:spChg chg="mod">
          <ac:chgData name="Maksims Feofilovs" userId="9fd80615-2136-42c4-9b8c-24c332aadc0e" providerId="ADAL" clId="{6A6167A7-D12F-4738-953F-E246C6CB5A79}" dt="2021-12-02T14:11:30.718" v="30" actId="27636"/>
          <ac:spMkLst>
            <pc:docMk/>
            <pc:sldMk cId="3691046265" sldId="332"/>
            <ac:spMk id="2" creationId="{9F342BD7-90A7-48D9-A9FA-23DA985FFD56}"/>
          </ac:spMkLst>
        </pc:spChg>
      </pc:sldChg>
      <pc:sldChg chg="addSp delSp modSp add mod ord modNotesTx">
        <pc:chgData name="Maksims Feofilovs" userId="9fd80615-2136-42c4-9b8c-24c332aadc0e" providerId="ADAL" clId="{6A6167A7-D12F-4738-953F-E246C6CB5A79}" dt="2021-12-03T14:33:56.554" v="4337" actId="1076"/>
        <pc:sldMkLst>
          <pc:docMk/>
          <pc:sldMk cId="2285244379" sldId="338"/>
        </pc:sldMkLst>
        <pc:spChg chg="del">
          <ac:chgData name="Maksims Feofilovs" userId="9fd80615-2136-42c4-9b8c-24c332aadc0e" providerId="ADAL" clId="{6A6167A7-D12F-4738-953F-E246C6CB5A79}" dt="2021-12-02T14:21:50.762" v="170" actId="478"/>
          <ac:spMkLst>
            <pc:docMk/>
            <pc:sldMk cId="2285244379" sldId="338"/>
            <ac:spMk id="2" creationId="{00000000-0000-0000-0000-000000000000}"/>
          </ac:spMkLst>
        </pc:spChg>
        <pc:spChg chg="mod">
          <ac:chgData name="Maksims Feofilovs" userId="9fd80615-2136-42c4-9b8c-24c332aadc0e" providerId="ADAL" clId="{6A6167A7-D12F-4738-953F-E246C6CB5A79}" dt="2021-12-02T14:42:51.198" v="853" actId="1076"/>
          <ac:spMkLst>
            <pc:docMk/>
            <pc:sldMk cId="2285244379" sldId="338"/>
            <ac:spMk id="3" creationId="{82004E18-BD14-4959-827C-6570C71BE5A5}"/>
          </ac:spMkLst>
        </pc:spChg>
        <pc:spChg chg="add mod">
          <ac:chgData name="Maksims Feofilovs" userId="9fd80615-2136-42c4-9b8c-24c332aadc0e" providerId="ADAL" clId="{6A6167A7-D12F-4738-953F-E246C6CB5A79}" dt="2021-12-03T14:33:56.554" v="4337" actId="1076"/>
          <ac:spMkLst>
            <pc:docMk/>
            <pc:sldMk cId="2285244379" sldId="338"/>
            <ac:spMk id="10" creationId="{5637D04E-315E-4D8B-8F54-DD455F77F4AA}"/>
          </ac:spMkLst>
        </pc:spChg>
        <pc:spChg chg="mod">
          <ac:chgData name="Maksims Feofilovs" userId="9fd80615-2136-42c4-9b8c-24c332aadc0e" providerId="ADAL" clId="{6A6167A7-D12F-4738-953F-E246C6CB5A79}" dt="2021-12-02T14:48:36.847" v="1235" actId="1076"/>
          <ac:spMkLst>
            <pc:docMk/>
            <pc:sldMk cId="2285244379" sldId="338"/>
            <ac:spMk id="4099" creationId="{00000000-0000-0000-0000-000000000000}"/>
          </ac:spMkLst>
        </pc:spChg>
        <pc:picChg chg="del">
          <ac:chgData name="Maksims Feofilovs" userId="9fd80615-2136-42c4-9b8c-24c332aadc0e" providerId="ADAL" clId="{6A6167A7-D12F-4738-953F-E246C6CB5A79}" dt="2021-12-02T14:21:50.129" v="169" actId="478"/>
          <ac:picMkLst>
            <pc:docMk/>
            <pc:sldMk cId="2285244379" sldId="338"/>
            <ac:picMk id="8" creationId="{00000000-0000-0000-0000-000000000000}"/>
          </ac:picMkLst>
        </pc:picChg>
        <pc:picChg chg="del">
          <ac:chgData name="Maksims Feofilovs" userId="9fd80615-2136-42c4-9b8c-24c332aadc0e" providerId="ADAL" clId="{6A6167A7-D12F-4738-953F-E246C6CB5A79}" dt="2021-12-02T14:21:51.238" v="171" actId="478"/>
          <ac:picMkLst>
            <pc:docMk/>
            <pc:sldMk cId="2285244379" sldId="338"/>
            <ac:picMk id="9" creationId="{00000000-0000-0000-0000-000000000000}"/>
          </ac:picMkLst>
        </pc:picChg>
      </pc:sldChg>
      <pc:sldChg chg="addSp delSp modSp add mod ord modNotesTx">
        <pc:chgData name="Maksims Feofilovs" userId="9fd80615-2136-42c4-9b8c-24c332aadc0e" providerId="ADAL" clId="{6A6167A7-D12F-4738-953F-E246C6CB5A79}" dt="2021-12-03T14:34:04.530" v="4338" actId="1076"/>
        <pc:sldMkLst>
          <pc:docMk/>
          <pc:sldMk cId="1168342734" sldId="339"/>
        </pc:sldMkLst>
        <pc:spChg chg="del">
          <ac:chgData name="Maksims Feofilovs" userId="9fd80615-2136-42c4-9b8c-24c332aadc0e" providerId="ADAL" clId="{6A6167A7-D12F-4738-953F-E246C6CB5A79}" dt="2021-12-02T14:47:51.364" v="1223" actId="478"/>
          <ac:spMkLst>
            <pc:docMk/>
            <pc:sldMk cId="1168342734" sldId="339"/>
            <ac:spMk id="4" creationId="{64E7F75C-6F4B-4717-AEFE-344547B20220}"/>
          </ac:spMkLst>
        </pc:spChg>
        <pc:spChg chg="mod">
          <ac:chgData name="Maksims Feofilovs" userId="9fd80615-2136-42c4-9b8c-24c332aadc0e" providerId="ADAL" clId="{6A6167A7-D12F-4738-953F-E246C6CB5A79}" dt="2021-12-02T14:49:03.028" v="1241" actId="403"/>
          <ac:spMkLst>
            <pc:docMk/>
            <pc:sldMk cId="1168342734" sldId="339"/>
            <ac:spMk id="5" creationId="{00000000-0000-0000-0000-000000000000}"/>
          </ac:spMkLst>
        </pc:spChg>
        <pc:spChg chg="mod">
          <ac:chgData name="Maksims Feofilovs" userId="9fd80615-2136-42c4-9b8c-24c332aadc0e" providerId="ADAL" clId="{6A6167A7-D12F-4738-953F-E246C6CB5A79}" dt="2021-12-02T14:48:56.969" v="1239" actId="403"/>
          <ac:spMkLst>
            <pc:docMk/>
            <pc:sldMk cId="1168342734" sldId="339"/>
            <ac:spMk id="6" creationId="{00000000-0000-0000-0000-000000000000}"/>
          </ac:spMkLst>
        </pc:spChg>
        <pc:spChg chg="del">
          <ac:chgData name="Maksims Feofilovs" userId="9fd80615-2136-42c4-9b8c-24c332aadc0e" providerId="ADAL" clId="{6A6167A7-D12F-4738-953F-E246C6CB5A79}" dt="2021-12-02T14:22:39.122" v="206" actId="478"/>
          <ac:spMkLst>
            <pc:docMk/>
            <pc:sldMk cId="1168342734" sldId="339"/>
            <ac:spMk id="10" creationId="{9BCFB968-C05E-45F1-81CC-23EB59C8B18B}"/>
          </ac:spMkLst>
        </pc:spChg>
        <pc:spChg chg="mod">
          <ac:chgData name="Maksims Feofilovs" userId="9fd80615-2136-42c4-9b8c-24c332aadc0e" providerId="ADAL" clId="{6A6167A7-D12F-4738-953F-E246C6CB5A79}" dt="2021-12-02T14:48:51.809" v="1237" actId="403"/>
          <ac:spMkLst>
            <pc:docMk/>
            <pc:sldMk cId="1168342734" sldId="339"/>
            <ac:spMk id="12" creationId="{9C2DA868-58C9-3844-AC68-B5B619BDBA44}"/>
          </ac:spMkLst>
        </pc:spChg>
        <pc:spChg chg="add mod">
          <ac:chgData name="Maksims Feofilovs" userId="9fd80615-2136-42c4-9b8c-24c332aadc0e" providerId="ADAL" clId="{6A6167A7-D12F-4738-953F-E246C6CB5A79}" dt="2021-12-02T14:43:59.550" v="907" actId="20577"/>
          <ac:spMkLst>
            <pc:docMk/>
            <pc:sldMk cId="1168342734" sldId="339"/>
            <ac:spMk id="13" creationId="{EE14D3A1-C692-4A37-A4C3-C7A819952224}"/>
          </ac:spMkLst>
        </pc:spChg>
        <pc:spChg chg="add mod">
          <ac:chgData name="Maksims Feofilovs" userId="9fd80615-2136-42c4-9b8c-24c332aadc0e" providerId="ADAL" clId="{6A6167A7-D12F-4738-953F-E246C6CB5A79}" dt="2021-12-03T14:34:04.530" v="4338" actId="1076"/>
          <ac:spMkLst>
            <pc:docMk/>
            <pc:sldMk cId="1168342734" sldId="339"/>
            <ac:spMk id="14" creationId="{077555F3-75DA-454E-A2D6-2BB580DA864A}"/>
          </ac:spMkLst>
        </pc:spChg>
        <pc:picChg chg="mod">
          <ac:chgData name="Maksims Feofilovs" userId="9fd80615-2136-42c4-9b8c-24c332aadc0e" providerId="ADAL" clId="{6A6167A7-D12F-4738-953F-E246C6CB5A79}" dt="2021-12-02T14:23:18.946" v="245" actId="1076"/>
          <ac:picMkLst>
            <pc:docMk/>
            <pc:sldMk cId="1168342734" sldId="339"/>
            <ac:picMk id="11" creationId="{E5F98E2F-7597-4F4C-8067-580612BA6665}"/>
          </ac:picMkLst>
        </pc:picChg>
        <pc:picChg chg="mod">
          <ac:chgData name="Maksims Feofilovs" userId="9fd80615-2136-42c4-9b8c-24c332aadc0e" providerId="ADAL" clId="{6A6167A7-D12F-4738-953F-E246C6CB5A79}" dt="2021-12-02T14:23:18.946" v="245" actId="1076"/>
          <ac:picMkLst>
            <pc:docMk/>
            <pc:sldMk cId="1168342734" sldId="339"/>
            <ac:picMk id="199682" creationId="{00000000-0000-0000-0000-000000000000}"/>
          </ac:picMkLst>
        </pc:picChg>
        <pc:picChg chg="mod">
          <ac:chgData name="Maksims Feofilovs" userId="9fd80615-2136-42c4-9b8c-24c332aadc0e" providerId="ADAL" clId="{6A6167A7-D12F-4738-953F-E246C6CB5A79}" dt="2021-12-02T14:23:18.946" v="245" actId="1076"/>
          <ac:picMkLst>
            <pc:docMk/>
            <pc:sldMk cId="1168342734" sldId="339"/>
            <ac:picMk id="199683" creationId="{00000000-0000-0000-0000-000000000000}"/>
          </ac:picMkLst>
        </pc:picChg>
      </pc:sldChg>
      <pc:sldChg chg="addSp delSp modSp add mod modNotesTx">
        <pc:chgData name="Maksims Feofilovs" userId="9fd80615-2136-42c4-9b8c-24c332aadc0e" providerId="ADAL" clId="{6A6167A7-D12F-4738-953F-E246C6CB5A79}" dt="2021-12-03T14:19:11.866" v="4235" actId="1076"/>
        <pc:sldMkLst>
          <pc:docMk/>
          <pc:sldMk cId="1249136489" sldId="340"/>
        </pc:sldMkLst>
        <pc:spChg chg="add del mod">
          <ac:chgData name="Maksims Feofilovs" userId="9fd80615-2136-42c4-9b8c-24c332aadc0e" providerId="ADAL" clId="{6A6167A7-D12F-4738-953F-E246C6CB5A79}" dt="2021-12-03T08:01:21.236" v="3119" actId="478"/>
          <ac:spMkLst>
            <pc:docMk/>
            <pc:sldMk cId="1249136489" sldId="340"/>
            <ac:spMk id="3" creationId="{D656CF67-ED38-BA4A-9ADB-474891490A65}"/>
          </ac:spMkLst>
        </pc:spChg>
        <pc:spChg chg="add del mod">
          <ac:chgData name="Maksims Feofilovs" userId="9fd80615-2136-42c4-9b8c-24c332aadc0e" providerId="ADAL" clId="{6A6167A7-D12F-4738-953F-E246C6CB5A79}" dt="2021-12-02T14:23:46.751" v="260" actId="478"/>
          <ac:spMkLst>
            <pc:docMk/>
            <pc:sldMk cId="1249136489" sldId="340"/>
            <ac:spMk id="5" creationId="{2D83496A-0339-4108-915E-40A469EB90A5}"/>
          </ac:spMkLst>
        </pc:spChg>
        <pc:spChg chg="add mod">
          <ac:chgData name="Maksims Feofilovs" userId="9fd80615-2136-42c4-9b8c-24c332aadc0e" providerId="ADAL" clId="{6A6167A7-D12F-4738-953F-E246C6CB5A79}" dt="2021-12-02T14:24:18.476" v="283" actId="20577"/>
          <ac:spMkLst>
            <pc:docMk/>
            <pc:sldMk cId="1249136489" sldId="340"/>
            <ac:spMk id="8" creationId="{9839A3C9-DE45-40D5-A089-960C542FBBFC}"/>
          </ac:spMkLst>
        </pc:spChg>
        <pc:spChg chg="add mod">
          <ac:chgData name="Maksims Feofilovs" userId="9fd80615-2136-42c4-9b8c-24c332aadc0e" providerId="ADAL" clId="{6A6167A7-D12F-4738-953F-E246C6CB5A79}" dt="2021-12-03T14:19:11.866" v="4235" actId="1076"/>
          <ac:spMkLst>
            <pc:docMk/>
            <pc:sldMk cId="1249136489" sldId="340"/>
            <ac:spMk id="12" creationId="{EB5664A0-1F39-4514-A3A9-F98D4FEE3F83}"/>
          </ac:spMkLst>
        </pc:spChg>
        <pc:spChg chg="del mod">
          <ac:chgData name="Maksims Feofilovs" userId="9fd80615-2136-42c4-9b8c-24c332aadc0e" providerId="ADAL" clId="{6A6167A7-D12F-4738-953F-E246C6CB5A79}" dt="2021-12-02T14:23:41.801" v="257" actId="478"/>
          <ac:spMkLst>
            <pc:docMk/>
            <pc:sldMk cId="1249136489" sldId="340"/>
            <ac:spMk id="9218" creationId="{00000000-0000-0000-0000-000000000000}"/>
          </ac:spMkLst>
        </pc:spChg>
        <pc:spChg chg="mod">
          <ac:chgData name="Maksims Feofilovs" userId="9fd80615-2136-42c4-9b8c-24c332aadc0e" providerId="ADAL" clId="{6A6167A7-D12F-4738-953F-E246C6CB5A79}" dt="2021-12-03T07:59:49.800" v="3034" actId="403"/>
          <ac:spMkLst>
            <pc:docMk/>
            <pc:sldMk cId="1249136489" sldId="340"/>
            <ac:spMk id="9219" creationId="{00000000-0000-0000-0000-000000000000}"/>
          </ac:spMkLst>
        </pc:spChg>
        <pc:picChg chg="del">
          <ac:chgData name="Maksims Feofilovs" userId="9fd80615-2136-42c4-9b8c-24c332aadc0e" providerId="ADAL" clId="{6A6167A7-D12F-4738-953F-E246C6CB5A79}" dt="2021-12-02T15:45:23.179" v="2366" actId="478"/>
          <ac:picMkLst>
            <pc:docMk/>
            <pc:sldMk cId="1249136489" sldId="340"/>
            <ac:picMk id="4" creationId="{00000000-0000-0000-0000-000000000000}"/>
          </ac:picMkLst>
        </pc:picChg>
        <pc:picChg chg="add del mod">
          <ac:chgData name="Maksims Feofilovs" userId="9fd80615-2136-42c4-9b8c-24c332aadc0e" providerId="ADAL" clId="{6A6167A7-D12F-4738-953F-E246C6CB5A79}" dt="2021-12-02T15:46:17.105" v="2369" actId="478"/>
          <ac:picMkLst>
            <pc:docMk/>
            <pc:sldMk cId="1249136489" sldId="340"/>
            <ac:picMk id="6" creationId="{A5F4A888-6F26-4E5A-A704-09B4AEF9DE00}"/>
          </ac:picMkLst>
        </pc:picChg>
        <pc:picChg chg="add del">
          <ac:chgData name="Maksims Feofilovs" userId="9fd80615-2136-42c4-9b8c-24c332aadc0e" providerId="ADAL" clId="{6A6167A7-D12F-4738-953F-E246C6CB5A79}" dt="2021-12-02T15:46:19.780" v="2371" actId="478"/>
          <ac:picMkLst>
            <pc:docMk/>
            <pc:sldMk cId="1249136489" sldId="340"/>
            <ac:picMk id="7" creationId="{3F317F0B-B855-48AD-B281-7BA239B2D44C}"/>
          </ac:picMkLst>
        </pc:picChg>
        <pc:picChg chg="add del mod">
          <ac:chgData name="Maksims Feofilovs" userId="9fd80615-2136-42c4-9b8c-24c332aadc0e" providerId="ADAL" clId="{6A6167A7-D12F-4738-953F-E246C6CB5A79}" dt="2021-12-02T15:47:03.831" v="2377" actId="478"/>
          <ac:picMkLst>
            <pc:docMk/>
            <pc:sldMk cId="1249136489" sldId="340"/>
            <ac:picMk id="9" creationId="{1CC822CD-CE96-49A8-A552-2AE2A5779754}"/>
          </ac:picMkLst>
        </pc:picChg>
      </pc:sldChg>
      <pc:sldChg chg="addSp modSp add mod modNotesTx">
        <pc:chgData name="Maksims Feofilovs" userId="9fd80615-2136-42c4-9b8c-24c332aadc0e" providerId="ADAL" clId="{6A6167A7-D12F-4738-953F-E246C6CB5A79}" dt="2021-12-03T14:19:19.121" v="4237" actId="1076"/>
        <pc:sldMkLst>
          <pc:docMk/>
          <pc:sldMk cId="2651984857" sldId="341"/>
        </pc:sldMkLst>
        <pc:spChg chg="add mod">
          <ac:chgData name="Maksims Feofilovs" userId="9fd80615-2136-42c4-9b8c-24c332aadc0e" providerId="ADAL" clId="{6A6167A7-D12F-4738-953F-E246C6CB5A79}" dt="2021-12-03T14:19:19.121" v="4237" actId="1076"/>
          <ac:spMkLst>
            <pc:docMk/>
            <pc:sldMk cId="2651984857" sldId="341"/>
            <ac:spMk id="5" creationId="{6F9970F7-EBFB-4B74-A532-8457E9E95DC2}"/>
          </ac:spMkLst>
        </pc:spChg>
        <pc:spChg chg="mod">
          <ac:chgData name="Maksims Feofilovs" userId="9fd80615-2136-42c4-9b8c-24c332aadc0e" providerId="ADAL" clId="{6A6167A7-D12F-4738-953F-E246C6CB5A79}" dt="2021-12-03T08:01:44.460" v="3140" actId="1076"/>
          <ac:spMkLst>
            <pc:docMk/>
            <pc:sldMk cId="2651984857" sldId="341"/>
            <ac:spMk id="6" creationId="{1CC53853-FBEE-448A-AB77-D7BD0A22AEAF}"/>
          </ac:spMkLst>
        </pc:spChg>
        <pc:spChg chg="mod">
          <ac:chgData name="Maksims Feofilovs" userId="9fd80615-2136-42c4-9b8c-24c332aadc0e" providerId="ADAL" clId="{6A6167A7-D12F-4738-953F-E246C6CB5A79}" dt="2021-12-03T08:10:02.398" v="3406" actId="114"/>
          <ac:spMkLst>
            <pc:docMk/>
            <pc:sldMk cId="2651984857" sldId="341"/>
            <ac:spMk id="33795" creationId="{00000000-0000-0000-0000-000000000000}"/>
          </ac:spMkLst>
        </pc:spChg>
      </pc:sldChg>
      <pc:sldChg chg="addSp delSp modSp add mod modNotesTx">
        <pc:chgData name="Maksims Feofilovs" userId="9fd80615-2136-42c4-9b8c-24c332aadc0e" providerId="ADAL" clId="{6A6167A7-D12F-4738-953F-E246C6CB5A79}" dt="2021-12-03T14:27:50.161" v="4280" actId="1076"/>
        <pc:sldMkLst>
          <pc:docMk/>
          <pc:sldMk cId="2695275723" sldId="342"/>
        </pc:sldMkLst>
        <pc:spChg chg="add mod">
          <ac:chgData name="Maksims Feofilovs" userId="9fd80615-2136-42c4-9b8c-24c332aadc0e" providerId="ADAL" clId="{6A6167A7-D12F-4738-953F-E246C6CB5A79}" dt="2021-12-03T08:16:14.943" v="3653" actId="1076"/>
          <ac:spMkLst>
            <pc:docMk/>
            <pc:sldMk cId="2695275723" sldId="342"/>
            <ac:spMk id="4" creationId="{98519D87-E8A8-439B-B731-C4F4DDD3F3C0}"/>
          </ac:spMkLst>
        </pc:spChg>
        <pc:spChg chg="del">
          <ac:chgData name="Maksims Feofilovs" userId="9fd80615-2136-42c4-9b8c-24c332aadc0e" providerId="ADAL" clId="{6A6167A7-D12F-4738-953F-E246C6CB5A79}" dt="2021-12-02T14:24:36.784" v="284" actId="478"/>
          <ac:spMkLst>
            <pc:docMk/>
            <pc:sldMk cId="2695275723" sldId="342"/>
            <ac:spMk id="5" creationId="{E491FC5D-9A18-4B74-9B6E-79D3069A33D0}"/>
          </ac:spMkLst>
        </pc:spChg>
        <pc:spChg chg="add mod">
          <ac:chgData name="Maksims Feofilovs" userId="9fd80615-2136-42c4-9b8c-24c332aadc0e" providerId="ADAL" clId="{6A6167A7-D12F-4738-953F-E246C6CB5A79}" dt="2021-12-03T14:27:50.161" v="4280" actId="1076"/>
          <ac:spMkLst>
            <pc:docMk/>
            <pc:sldMk cId="2695275723" sldId="342"/>
            <ac:spMk id="6" creationId="{F1FFA601-7586-49C0-A45B-98CF0619F143}"/>
          </ac:spMkLst>
        </pc:spChg>
        <pc:spChg chg="mod">
          <ac:chgData name="Maksims Feofilovs" userId="9fd80615-2136-42c4-9b8c-24c332aadc0e" providerId="ADAL" clId="{6A6167A7-D12F-4738-953F-E246C6CB5A79}" dt="2021-12-03T14:26:36.056" v="4262" actId="20577"/>
          <ac:spMkLst>
            <pc:docMk/>
            <pc:sldMk cId="2695275723" sldId="342"/>
            <ac:spMk id="36867" creationId="{00000000-0000-0000-0000-000000000000}"/>
          </ac:spMkLst>
        </pc:spChg>
      </pc:sldChg>
      <pc:sldChg chg="modSp add del mod">
        <pc:chgData name="Maksims Feofilovs" userId="9fd80615-2136-42c4-9b8c-24c332aadc0e" providerId="ADAL" clId="{6A6167A7-D12F-4738-953F-E246C6CB5A79}" dt="2021-12-03T08:19:39.643" v="3823" actId="47"/>
        <pc:sldMkLst>
          <pc:docMk/>
          <pc:sldMk cId="3310367263" sldId="343"/>
        </pc:sldMkLst>
        <pc:spChg chg="mod">
          <ac:chgData name="Maksims Feofilovs" userId="9fd80615-2136-42c4-9b8c-24c332aadc0e" providerId="ADAL" clId="{6A6167A7-D12F-4738-953F-E246C6CB5A79}" dt="2021-12-02T14:11:30.660" v="14" actId="27636"/>
          <ac:spMkLst>
            <pc:docMk/>
            <pc:sldMk cId="3310367263" sldId="343"/>
            <ac:spMk id="12291" creationId="{00000000-0000-0000-0000-000000000000}"/>
          </ac:spMkLst>
        </pc:spChg>
      </pc:sldChg>
      <pc:sldChg chg="addSp delSp modSp add mod modNotesTx">
        <pc:chgData name="Maksims Feofilovs" userId="9fd80615-2136-42c4-9b8c-24c332aadc0e" providerId="ADAL" clId="{6A6167A7-D12F-4738-953F-E246C6CB5A79}" dt="2021-12-03T14:27:56.825" v="4282" actId="1076"/>
        <pc:sldMkLst>
          <pc:docMk/>
          <pc:sldMk cId="212837604" sldId="344"/>
        </pc:sldMkLst>
        <pc:spChg chg="add del mod">
          <ac:chgData name="Maksims Feofilovs" userId="9fd80615-2136-42c4-9b8c-24c332aadc0e" providerId="ADAL" clId="{6A6167A7-D12F-4738-953F-E246C6CB5A79}" dt="2021-12-03T08:24:59.202" v="3872"/>
          <ac:spMkLst>
            <pc:docMk/>
            <pc:sldMk cId="212837604" sldId="344"/>
            <ac:spMk id="3" creationId="{C96DA28C-6EDE-49DA-99D3-4D1D021B5DF1}"/>
          </ac:spMkLst>
        </pc:spChg>
        <pc:spChg chg="del">
          <ac:chgData name="Maksims Feofilovs" userId="9fd80615-2136-42c4-9b8c-24c332aadc0e" providerId="ADAL" clId="{6A6167A7-D12F-4738-953F-E246C6CB5A79}" dt="2021-12-02T14:24:56.898" v="304" actId="478"/>
          <ac:spMkLst>
            <pc:docMk/>
            <pc:sldMk cId="212837604" sldId="344"/>
            <ac:spMk id="5" creationId="{E0EDC5BC-98BE-4C87-85E7-D719AC42016E}"/>
          </ac:spMkLst>
        </pc:spChg>
        <pc:spChg chg="add mod">
          <ac:chgData name="Maksims Feofilovs" userId="9fd80615-2136-42c4-9b8c-24c332aadc0e" providerId="ADAL" clId="{6A6167A7-D12F-4738-953F-E246C6CB5A79}" dt="2021-12-02T14:25:05.977" v="328" actId="20577"/>
          <ac:spMkLst>
            <pc:docMk/>
            <pc:sldMk cId="212837604" sldId="344"/>
            <ac:spMk id="6" creationId="{34C0F99D-7BC1-4E89-B92E-FEDFBA2F96EB}"/>
          </ac:spMkLst>
        </pc:spChg>
        <pc:spChg chg="add mod">
          <ac:chgData name="Maksims Feofilovs" userId="9fd80615-2136-42c4-9b8c-24c332aadc0e" providerId="ADAL" clId="{6A6167A7-D12F-4738-953F-E246C6CB5A79}" dt="2021-12-03T08:26:21.036" v="3905" actId="1076"/>
          <ac:spMkLst>
            <pc:docMk/>
            <pc:sldMk cId="212837604" sldId="344"/>
            <ac:spMk id="9" creationId="{78840CFF-3D6F-48A9-8B55-0A49987A4F3C}"/>
          </ac:spMkLst>
        </pc:spChg>
        <pc:spChg chg="add mod">
          <ac:chgData name="Maksims Feofilovs" userId="9fd80615-2136-42c4-9b8c-24c332aadc0e" providerId="ADAL" clId="{6A6167A7-D12F-4738-953F-E246C6CB5A79}" dt="2021-12-03T14:27:56.825" v="4282" actId="1076"/>
          <ac:spMkLst>
            <pc:docMk/>
            <pc:sldMk cId="212837604" sldId="344"/>
            <ac:spMk id="10" creationId="{1FA5FFDA-45D0-44CE-91E9-64B1D272ADD0}"/>
          </ac:spMkLst>
        </pc:spChg>
        <pc:spChg chg="mod">
          <ac:chgData name="Maksims Feofilovs" userId="9fd80615-2136-42c4-9b8c-24c332aadc0e" providerId="ADAL" clId="{6A6167A7-D12F-4738-953F-E246C6CB5A79}" dt="2021-12-03T08:26:56.267" v="3910" actId="1076"/>
          <ac:spMkLst>
            <pc:docMk/>
            <pc:sldMk cId="212837604" sldId="344"/>
            <ac:spMk id="37891" creationId="{00000000-0000-0000-0000-000000000000}"/>
          </ac:spMkLst>
        </pc:spChg>
        <pc:graphicFrameChg chg="del mod">
          <ac:chgData name="Maksims Feofilovs" userId="9fd80615-2136-42c4-9b8c-24c332aadc0e" providerId="ADAL" clId="{6A6167A7-D12F-4738-953F-E246C6CB5A79}" dt="2021-12-03T08:24:59.200" v="3870" actId="478"/>
          <ac:graphicFrameMkLst>
            <pc:docMk/>
            <pc:sldMk cId="212837604" sldId="344"/>
            <ac:graphicFrameMk id="2" creationId="{BB9AFCC2-B6FD-464C-8C41-512AC3B0FE5D}"/>
          </ac:graphicFrameMkLst>
        </pc:graphicFrameChg>
        <pc:picChg chg="mod">
          <ac:chgData name="Maksims Feofilovs" userId="9fd80615-2136-42c4-9b8c-24c332aadc0e" providerId="ADAL" clId="{6A6167A7-D12F-4738-953F-E246C6CB5A79}" dt="2021-12-03T08:27:06.491" v="3912" actId="14100"/>
          <ac:picMkLst>
            <pc:docMk/>
            <pc:sldMk cId="212837604" sldId="344"/>
            <ac:picMk id="7" creationId="{94EC966F-B59E-4C58-B1FD-9618C9E08C24}"/>
          </ac:picMkLst>
        </pc:picChg>
      </pc:sldChg>
      <pc:sldChg chg="modSp add del mod">
        <pc:chgData name="Maksims Feofilovs" userId="9fd80615-2136-42c4-9b8c-24c332aadc0e" providerId="ADAL" clId="{6A6167A7-D12F-4738-953F-E246C6CB5A79}" dt="2021-12-03T08:32:05.227" v="4002" actId="47"/>
        <pc:sldMkLst>
          <pc:docMk/>
          <pc:sldMk cId="3665132295" sldId="345"/>
        </pc:sldMkLst>
        <pc:spChg chg="mod">
          <ac:chgData name="Maksims Feofilovs" userId="9fd80615-2136-42c4-9b8c-24c332aadc0e" providerId="ADAL" clId="{6A6167A7-D12F-4738-953F-E246C6CB5A79}" dt="2021-12-03T08:30:05.297" v="4000" actId="20577"/>
          <ac:spMkLst>
            <pc:docMk/>
            <pc:sldMk cId="3665132295" sldId="345"/>
            <ac:spMk id="31747" creationId="{00000000-0000-0000-0000-000000000000}"/>
          </ac:spMkLst>
        </pc:spChg>
        <pc:spChg chg="mod">
          <ac:chgData name="Maksims Feofilovs" userId="9fd80615-2136-42c4-9b8c-24c332aadc0e" providerId="ADAL" clId="{6A6167A7-D12F-4738-953F-E246C6CB5A79}" dt="2021-12-03T08:29:52.312" v="3998" actId="108"/>
          <ac:spMkLst>
            <pc:docMk/>
            <pc:sldMk cId="3665132295" sldId="345"/>
            <ac:spMk id="31748" creationId="{00000000-0000-0000-0000-000000000000}"/>
          </ac:spMkLst>
        </pc:spChg>
        <pc:spChg chg="mod">
          <ac:chgData name="Maksims Feofilovs" userId="9fd80615-2136-42c4-9b8c-24c332aadc0e" providerId="ADAL" clId="{6A6167A7-D12F-4738-953F-E246C6CB5A79}" dt="2021-12-03T08:28:00.963" v="3917" actId="1076"/>
          <ac:spMkLst>
            <pc:docMk/>
            <pc:sldMk cId="3665132295" sldId="345"/>
            <ac:spMk id="31749" creationId="{00000000-0000-0000-0000-000000000000}"/>
          </ac:spMkLst>
        </pc:spChg>
      </pc:sldChg>
      <pc:sldChg chg="add del">
        <pc:chgData name="Maksims Feofilovs" userId="9fd80615-2136-42c4-9b8c-24c332aadc0e" providerId="ADAL" clId="{6A6167A7-D12F-4738-953F-E246C6CB5A79}" dt="2021-12-03T08:31:23.224" v="4001" actId="47"/>
        <pc:sldMkLst>
          <pc:docMk/>
          <pc:sldMk cId="2187279998" sldId="346"/>
        </pc:sldMkLst>
      </pc:sldChg>
      <pc:sldChg chg="delSp modSp add mod modNotesTx">
        <pc:chgData name="Maksims Feofilovs" userId="9fd80615-2136-42c4-9b8c-24c332aadc0e" providerId="ADAL" clId="{6A6167A7-D12F-4738-953F-E246C6CB5A79}" dt="2021-12-03T14:34:11.053" v="4340" actId="20577"/>
        <pc:sldMkLst>
          <pc:docMk/>
          <pc:sldMk cId="2099405854" sldId="347"/>
        </pc:sldMkLst>
        <pc:spChg chg="mod">
          <ac:chgData name="Maksims Feofilovs" userId="9fd80615-2136-42c4-9b8c-24c332aadc0e" providerId="ADAL" clId="{6A6167A7-D12F-4738-953F-E246C6CB5A79}" dt="2021-12-02T14:33:51.130" v="463" actId="403"/>
          <ac:spMkLst>
            <pc:docMk/>
            <pc:sldMk cId="2099405854" sldId="347"/>
            <ac:spMk id="3" creationId="{00000000-0000-0000-0000-000000000000}"/>
          </ac:spMkLst>
        </pc:spChg>
        <pc:spChg chg="mod">
          <ac:chgData name="Maksims Feofilovs" userId="9fd80615-2136-42c4-9b8c-24c332aadc0e" providerId="ADAL" clId="{6A6167A7-D12F-4738-953F-E246C6CB5A79}" dt="2021-12-02T14:53:54.843" v="1324" actId="20577"/>
          <ac:spMkLst>
            <pc:docMk/>
            <pc:sldMk cId="2099405854" sldId="347"/>
            <ac:spMk id="5" creationId="{7C30D3DE-497D-4F20-A0A3-720E27FDEB24}"/>
          </ac:spMkLst>
        </pc:spChg>
        <pc:spChg chg="del mod">
          <ac:chgData name="Maksims Feofilovs" userId="9fd80615-2136-42c4-9b8c-24c332aadc0e" providerId="ADAL" clId="{6A6167A7-D12F-4738-953F-E246C6CB5A79}" dt="2021-12-02T14:53:27.783" v="1301" actId="478"/>
          <ac:spMkLst>
            <pc:docMk/>
            <pc:sldMk cId="2099405854" sldId="347"/>
            <ac:spMk id="7" creationId="{956F2DCA-1D1C-4B9F-BD27-4076A9B255A9}"/>
          </ac:spMkLst>
        </pc:spChg>
        <pc:spChg chg="mod">
          <ac:chgData name="Maksims Feofilovs" userId="9fd80615-2136-42c4-9b8c-24c332aadc0e" providerId="ADAL" clId="{6A6167A7-D12F-4738-953F-E246C6CB5A79}" dt="2021-12-03T14:34:11.053" v="4340" actId="20577"/>
          <ac:spMkLst>
            <pc:docMk/>
            <pc:sldMk cId="2099405854" sldId="347"/>
            <ac:spMk id="8" creationId="{BCAB1BB8-1581-431B-9D16-C88ABC619475}"/>
          </ac:spMkLst>
        </pc:spChg>
        <pc:spChg chg="mod">
          <ac:chgData name="Maksims Feofilovs" userId="9fd80615-2136-42c4-9b8c-24c332aadc0e" providerId="ADAL" clId="{6A6167A7-D12F-4738-953F-E246C6CB5A79}" dt="2021-12-02T14:33:51.130" v="463" actId="403"/>
          <ac:spMkLst>
            <pc:docMk/>
            <pc:sldMk cId="2099405854" sldId="347"/>
            <ac:spMk id="9"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10"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11"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22"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23"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35"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36"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37" creationId="{00000000-0000-0000-0000-000000000000}"/>
          </ac:spMkLst>
        </pc:spChg>
        <pc:spChg chg="mod">
          <ac:chgData name="Maksims Feofilovs" userId="9fd80615-2136-42c4-9b8c-24c332aadc0e" providerId="ADAL" clId="{6A6167A7-D12F-4738-953F-E246C6CB5A79}" dt="2021-12-02T14:33:51.130" v="463" actId="403"/>
          <ac:spMkLst>
            <pc:docMk/>
            <pc:sldMk cId="2099405854" sldId="347"/>
            <ac:spMk id="38" creationId="{00000000-0000-0000-0000-000000000000}"/>
          </ac:spMkLst>
        </pc:spChg>
        <pc:grpChg chg="mod">
          <ac:chgData name="Maksims Feofilovs" userId="9fd80615-2136-42c4-9b8c-24c332aadc0e" providerId="ADAL" clId="{6A6167A7-D12F-4738-953F-E246C6CB5A79}" dt="2021-12-02T14:33:54.405" v="464" actId="14100"/>
          <ac:grpSpMkLst>
            <pc:docMk/>
            <pc:sldMk cId="2099405854" sldId="347"/>
            <ac:grpSpMk id="39" creationId="{00000000-0000-0000-0000-000000000000}"/>
          </ac:grpSpMkLst>
        </pc:grpChg>
        <pc:graphicFrameChg chg="mod">
          <ac:chgData name="Maksims Feofilovs" userId="9fd80615-2136-42c4-9b8c-24c332aadc0e" providerId="ADAL" clId="{6A6167A7-D12F-4738-953F-E246C6CB5A79}" dt="2021-12-02T14:34:58.938" v="486" actId="20577"/>
          <ac:graphicFrameMkLst>
            <pc:docMk/>
            <pc:sldMk cId="2099405854" sldId="347"/>
            <ac:graphicFrameMk id="2" creationId="{20452F49-F8DF-4BEA-9903-1A6C1BB5C401}"/>
          </ac:graphicFrameMkLst>
        </pc:graphicFrameChg>
      </pc:sldChg>
      <pc:sldChg chg="add del">
        <pc:chgData name="Maksims Feofilovs" userId="9fd80615-2136-42c4-9b8c-24c332aadc0e" providerId="ADAL" clId="{6A6167A7-D12F-4738-953F-E246C6CB5A79}" dt="2021-12-02T14:24:05.969" v="279" actId="47"/>
        <pc:sldMkLst>
          <pc:docMk/>
          <pc:sldMk cId="2700077918" sldId="347"/>
        </pc:sldMkLst>
      </pc:sldChg>
      <pc:sldChg chg="addSp modSp add mod">
        <pc:chgData name="Maksims Feofilovs" userId="9fd80615-2136-42c4-9b8c-24c332aadc0e" providerId="ADAL" clId="{6A6167A7-D12F-4738-953F-E246C6CB5A79}" dt="2021-12-03T14:18:30.014" v="4225" actId="1076"/>
        <pc:sldMkLst>
          <pc:docMk/>
          <pc:sldMk cId="1514042492" sldId="348"/>
        </pc:sldMkLst>
        <pc:spChg chg="mod">
          <ac:chgData name="Maksims Feofilovs" userId="9fd80615-2136-42c4-9b8c-24c332aadc0e" providerId="ADAL" clId="{6A6167A7-D12F-4738-953F-E246C6CB5A79}" dt="2021-12-02T14:55:11.150" v="1373" actId="20577"/>
          <ac:spMkLst>
            <pc:docMk/>
            <pc:sldMk cId="1514042492" sldId="348"/>
            <ac:spMk id="5" creationId="{AB1F5F9E-B073-4A31-900B-09D0F0FBFB87}"/>
          </ac:spMkLst>
        </pc:spChg>
        <pc:spChg chg="mod">
          <ac:chgData name="Maksims Feofilovs" userId="9fd80615-2136-42c4-9b8c-24c332aadc0e" providerId="ADAL" clId="{6A6167A7-D12F-4738-953F-E246C6CB5A79}" dt="2021-12-02T15:08:28.574" v="1514" actId="1076"/>
          <ac:spMkLst>
            <pc:docMk/>
            <pc:sldMk cId="1514042492" sldId="348"/>
            <ac:spMk id="6" creationId="{E82FA4D0-157A-4B25-AD97-C6ADE6B6BE72}"/>
          </ac:spMkLst>
        </pc:spChg>
        <pc:spChg chg="add mod">
          <ac:chgData name="Maksims Feofilovs" userId="9fd80615-2136-42c4-9b8c-24c332aadc0e" providerId="ADAL" clId="{6A6167A7-D12F-4738-953F-E246C6CB5A79}" dt="2021-12-03T14:18:30.014" v="4225" actId="1076"/>
          <ac:spMkLst>
            <pc:docMk/>
            <pc:sldMk cId="1514042492" sldId="348"/>
            <ac:spMk id="7" creationId="{D699DEA3-D9EC-4B8D-99F0-F78B0EFF4724}"/>
          </ac:spMkLst>
        </pc:spChg>
        <pc:graphicFrameChg chg="mod modGraphic">
          <ac:chgData name="Maksims Feofilovs" userId="9fd80615-2136-42c4-9b8c-24c332aadc0e" providerId="ADAL" clId="{6A6167A7-D12F-4738-953F-E246C6CB5A79}" dt="2021-12-02T14:33:18.750" v="457" actId="20577"/>
          <ac:graphicFrameMkLst>
            <pc:docMk/>
            <pc:sldMk cId="1514042492" sldId="348"/>
            <ac:graphicFrameMk id="2" creationId="{46E31896-F78A-4D39-AB6D-9329309E6466}"/>
          </ac:graphicFrameMkLst>
        </pc:graphicFrameChg>
      </pc:sldChg>
      <pc:sldChg chg="addSp modSp add mod modNotesTx">
        <pc:chgData name="Maksims Feofilovs" userId="9fd80615-2136-42c4-9b8c-24c332aadc0e" providerId="ADAL" clId="{6A6167A7-D12F-4738-953F-E246C6CB5A79}" dt="2021-12-03T14:18:37.445" v="4227" actId="1076"/>
        <pc:sldMkLst>
          <pc:docMk/>
          <pc:sldMk cId="3844895715" sldId="349"/>
        </pc:sldMkLst>
        <pc:spChg chg="mod">
          <ac:chgData name="Maksims Feofilovs" userId="9fd80615-2136-42c4-9b8c-24c332aadc0e" providerId="ADAL" clId="{6A6167A7-D12F-4738-953F-E246C6CB5A79}" dt="2021-12-02T14:56:23.693" v="1405" actId="20577"/>
          <ac:spMkLst>
            <pc:docMk/>
            <pc:sldMk cId="3844895715" sldId="349"/>
            <ac:spMk id="5" creationId="{AB1F5F9E-B073-4A31-900B-09D0F0FBFB87}"/>
          </ac:spMkLst>
        </pc:spChg>
        <pc:spChg chg="mod">
          <ac:chgData name="Maksims Feofilovs" userId="9fd80615-2136-42c4-9b8c-24c332aadc0e" providerId="ADAL" clId="{6A6167A7-D12F-4738-953F-E246C6CB5A79}" dt="2021-12-02T15:07:11.159" v="1503" actId="1076"/>
          <ac:spMkLst>
            <pc:docMk/>
            <pc:sldMk cId="3844895715" sldId="349"/>
            <ac:spMk id="8" creationId="{32889C31-8111-4C3C-86DF-A6D5C3EE0F74}"/>
          </ac:spMkLst>
        </pc:spChg>
        <pc:spChg chg="add mod">
          <ac:chgData name="Maksims Feofilovs" userId="9fd80615-2136-42c4-9b8c-24c332aadc0e" providerId="ADAL" clId="{6A6167A7-D12F-4738-953F-E246C6CB5A79}" dt="2021-12-03T14:18:37.445" v="4227" actId="1076"/>
          <ac:spMkLst>
            <pc:docMk/>
            <pc:sldMk cId="3844895715" sldId="349"/>
            <ac:spMk id="10" creationId="{B386A4DB-AA23-4BC8-AE58-98C98787F758}"/>
          </ac:spMkLst>
        </pc:spChg>
        <pc:grpChg chg="mod">
          <ac:chgData name="Maksims Feofilovs" userId="9fd80615-2136-42c4-9b8c-24c332aadc0e" providerId="ADAL" clId="{6A6167A7-D12F-4738-953F-E246C6CB5A79}" dt="2021-12-02T15:07:05.135" v="1501" actId="14100"/>
          <ac:grpSpMkLst>
            <pc:docMk/>
            <pc:sldMk cId="3844895715" sldId="349"/>
            <ac:grpSpMk id="12" creationId="{46045754-C15E-4366-9700-106247BD8551}"/>
          </ac:grpSpMkLst>
        </pc:grpChg>
      </pc:sldChg>
      <pc:sldChg chg="addSp modSp add mod modNotesTx">
        <pc:chgData name="Maksims Feofilovs" userId="9fd80615-2136-42c4-9b8c-24c332aadc0e" providerId="ADAL" clId="{6A6167A7-D12F-4738-953F-E246C6CB5A79}" dt="2021-12-03T14:34:20.605" v="4342" actId="20577"/>
        <pc:sldMkLst>
          <pc:docMk/>
          <pc:sldMk cId="3633650588" sldId="350"/>
        </pc:sldMkLst>
        <pc:spChg chg="mod">
          <ac:chgData name="Maksims Feofilovs" userId="9fd80615-2136-42c4-9b8c-24c332aadc0e" providerId="ADAL" clId="{6A6167A7-D12F-4738-953F-E246C6CB5A79}" dt="2021-12-02T14:57:01.394" v="1408" actId="14100"/>
          <ac:spMkLst>
            <pc:docMk/>
            <pc:sldMk cId="3633650588" sldId="350"/>
            <ac:spMk id="5" creationId="{AB1F5F9E-B073-4A31-900B-09D0F0FBFB87}"/>
          </ac:spMkLst>
        </pc:spChg>
        <pc:spChg chg="add mod">
          <ac:chgData name="Maksims Feofilovs" userId="9fd80615-2136-42c4-9b8c-24c332aadc0e" providerId="ADAL" clId="{6A6167A7-D12F-4738-953F-E246C6CB5A79}" dt="2021-12-03T14:34:20.605" v="4342" actId="20577"/>
          <ac:spMkLst>
            <pc:docMk/>
            <pc:sldMk cId="3633650588" sldId="350"/>
            <ac:spMk id="8" creationId="{863903C5-141F-4926-B1F4-C071DB1C3F61}"/>
          </ac:spMkLst>
        </pc:spChg>
        <pc:graphicFrameChg chg="mod modGraphic">
          <ac:chgData name="Maksims Feofilovs" userId="9fd80615-2136-42c4-9b8c-24c332aadc0e" providerId="ADAL" clId="{6A6167A7-D12F-4738-953F-E246C6CB5A79}" dt="2021-12-03T14:09:09.828" v="4016"/>
          <ac:graphicFrameMkLst>
            <pc:docMk/>
            <pc:sldMk cId="3633650588" sldId="350"/>
            <ac:graphicFrameMk id="3" creationId="{C179B541-501D-4CA6-82CF-9CF07BF61150}"/>
          </ac:graphicFrameMkLst>
        </pc:graphicFrameChg>
        <pc:graphicFrameChg chg="modGraphic">
          <ac:chgData name="Maksims Feofilovs" userId="9fd80615-2136-42c4-9b8c-24c332aadc0e" providerId="ADAL" clId="{6A6167A7-D12F-4738-953F-E246C6CB5A79}" dt="2021-12-02T15:07:30.759" v="1505" actId="207"/>
          <ac:graphicFrameMkLst>
            <pc:docMk/>
            <pc:sldMk cId="3633650588" sldId="350"/>
            <ac:graphicFrameMk id="7" creationId="{D8334907-742C-487D-AF90-B8BCAD519CE2}"/>
          </ac:graphicFrameMkLst>
        </pc:graphicFrameChg>
      </pc:sldChg>
      <pc:sldChg chg="modSp add mod modNotesTx">
        <pc:chgData name="Maksims Feofilovs" userId="9fd80615-2136-42c4-9b8c-24c332aadc0e" providerId="ADAL" clId="{6A6167A7-D12F-4738-953F-E246C6CB5A79}" dt="2021-12-03T14:34:31.534" v="4345" actId="20577"/>
        <pc:sldMkLst>
          <pc:docMk/>
          <pc:sldMk cId="2678734638" sldId="351"/>
        </pc:sldMkLst>
        <pc:spChg chg="mod">
          <ac:chgData name="Maksims Feofilovs" userId="9fd80615-2136-42c4-9b8c-24c332aadc0e" providerId="ADAL" clId="{6A6167A7-D12F-4738-953F-E246C6CB5A79}" dt="2021-12-02T15:08:43.358" v="1519" actId="1076"/>
          <ac:spMkLst>
            <pc:docMk/>
            <pc:sldMk cId="2678734638" sldId="351"/>
            <ac:spMk id="2" creationId="{FF7002DF-5C96-4E6E-AAE5-4E49B758D0C7}"/>
          </ac:spMkLst>
        </pc:spChg>
        <pc:spChg chg="mod">
          <ac:chgData name="Maksims Feofilovs" userId="9fd80615-2136-42c4-9b8c-24c332aadc0e" providerId="ADAL" clId="{6A6167A7-D12F-4738-953F-E246C6CB5A79}" dt="2021-12-02T15:08:50.669" v="1520" actId="207"/>
          <ac:spMkLst>
            <pc:docMk/>
            <pc:sldMk cId="2678734638" sldId="351"/>
            <ac:spMk id="3" creationId="{00000000-0000-0000-0000-000000000000}"/>
          </ac:spMkLst>
        </pc:spChg>
        <pc:spChg chg="mod">
          <ac:chgData name="Maksims Feofilovs" userId="9fd80615-2136-42c4-9b8c-24c332aadc0e" providerId="ADAL" clId="{6A6167A7-D12F-4738-953F-E246C6CB5A79}" dt="2021-12-02T15:08:50.669" v="1520" actId="207"/>
          <ac:spMkLst>
            <pc:docMk/>
            <pc:sldMk cId="2678734638" sldId="351"/>
            <ac:spMk id="4" creationId="{00000000-0000-0000-0000-000000000000}"/>
          </ac:spMkLst>
        </pc:spChg>
        <pc:spChg chg="mod">
          <ac:chgData name="Maksims Feofilovs" userId="9fd80615-2136-42c4-9b8c-24c332aadc0e" providerId="ADAL" clId="{6A6167A7-D12F-4738-953F-E246C6CB5A79}" dt="2021-12-03T14:34:31.534" v="4345" actId="20577"/>
          <ac:spMkLst>
            <pc:docMk/>
            <pc:sldMk cId="2678734638" sldId="351"/>
            <ac:spMk id="6" creationId="{6CE6464A-BC6A-486A-A4DA-998CB6C01057}"/>
          </ac:spMkLst>
        </pc:spChg>
        <pc:spChg chg="mod">
          <ac:chgData name="Maksims Feofilovs" userId="9fd80615-2136-42c4-9b8c-24c332aadc0e" providerId="ADAL" clId="{6A6167A7-D12F-4738-953F-E246C6CB5A79}" dt="2021-12-02T15:08:50.669" v="1520" actId="207"/>
          <ac:spMkLst>
            <pc:docMk/>
            <pc:sldMk cId="2678734638" sldId="351"/>
            <ac:spMk id="7" creationId="{00000000-0000-0000-0000-000000000000}"/>
          </ac:spMkLst>
        </pc:spChg>
        <pc:spChg chg="mod">
          <ac:chgData name="Maksims Feofilovs" userId="9fd80615-2136-42c4-9b8c-24c332aadc0e" providerId="ADAL" clId="{6A6167A7-D12F-4738-953F-E246C6CB5A79}" dt="2021-12-02T15:08:50.669" v="1520" actId="207"/>
          <ac:spMkLst>
            <pc:docMk/>
            <pc:sldMk cId="2678734638" sldId="351"/>
            <ac:spMk id="8" creationId="{00000000-0000-0000-0000-000000000000}"/>
          </ac:spMkLst>
        </pc:spChg>
        <pc:spChg chg="mod">
          <ac:chgData name="Maksims Feofilovs" userId="9fd80615-2136-42c4-9b8c-24c332aadc0e" providerId="ADAL" clId="{6A6167A7-D12F-4738-953F-E246C6CB5A79}" dt="2021-12-02T15:08:50.669" v="1520" actId="207"/>
          <ac:spMkLst>
            <pc:docMk/>
            <pc:sldMk cId="2678734638" sldId="351"/>
            <ac:spMk id="9" creationId="{00000000-0000-0000-0000-000000000000}"/>
          </ac:spMkLst>
        </pc:spChg>
        <pc:spChg chg="mod">
          <ac:chgData name="Maksims Feofilovs" userId="9fd80615-2136-42c4-9b8c-24c332aadc0e" providerId="ADAL" clId="{6A6167A7-D12F-4738-953F-E246C6CB5A79}" dt="2021-12-02T15:14:57.852" v="1800" actId="14100"/>
          <ac:spMkLst>
            <pc:docMk/>
            <pc:sldMk cId="2678734638" sldId="351"/>
            <ac:spMk id="10" creationId="{00000000-0000-0000-0000-000000000000}"/>
          </ac:spMkLst>
        </pc:spChg>
        <pc:spChg chg="mod">
          <ac:chgData name="Maksims Feofilovs" userId="9fd80615-2136-42c4-9b8c-24c332aadc0e" providerId="ADAL" clId="{6A6167A7-D12F-4738-953F-E246C6CB5A79}" dt="2021-12-02T15:08:50.669" v="1520" actId="207"/>
          <ac:spMkLst>
            <pc:docMk/>
            <pc:sldMk cId="2678734638" sldId="351"/>
            <ac:spMk id="11" creationId="{00000000-0000-0000-0000-000000000000}"/>
          </ac:spMkLst>
        </pc:spChg>
        <pc:spChg chg="mod">
          <ac:chgData name="Maksims Feofilovs" userId="9fd80615-2136-42c4-9b8c-24c332aadc0e" providerId="ADAL" clId="{6A6167A7-D12F-4738-953F-E246C6CB5A79}" dt="2021-12-02T15:08:50.669" v="1520" actId="207"/>
          <ac:spMkLst>
            <pc:docMk/>
            <pc:sldMk cId="2678734638" sldId="351"/>
            <ac:spMk id="12" creationId="{00000000-0000-0000-0000-000000000000}"/>
          </ac:spMkLst>
        </pc:spChg>
        <pc:spChg chg="mod">
          <ac:chgData name="Maksims Feofilovs" userId="9fd80615-2136-42c4-9b8c-24c332aadc0e" providerId="ADAL" clId="{6A6167A7-D12F-4738-953F-E246C6CB5A79}" dt="2021-12-02T15:08:50.669" v="1520" actId="207"/>
          <ac:spMkLst>
            <pc:docMk/>
            <pc:sldMk cId="2678734638" sldId="351"/>
            <ac:spMk id="13" creationId="{00000000-0000-0000-0000-000000000000}"/>
          </ac:spMkLst>
        </pc:spChg>
        <pc:spChg chg="mod">
          <ac:chgData name="Maksims Feofilovs" userId="9fd80615-2136-42c4-9b8c-24c332aadc0e" providerId="ADAL" clId="{6A6167A7-D12F-4738-953F-E246C6CB5A79}" dt="2021-12-02T15:15:05.979" v="1801" actId="1076"/>
          <ac:spMkLst>
            <pc:docMk/>
            <pc:sldMk cId="2678734638" sldId="351"/>
            <ac:spMk id="14" creationId="{00000000-0000-0000-0000-000000000000}"/>
          </ac:spMkLst>
        </pc:spChg>
        <pc:spChg chg="mod">
          <ac:chgData name="Maksims Feofilovs" userId="9fd80615-2136-42c4-9b8c-24c332aadc0e" providerId="ADAL" clId="{6A6167A7-D12F-4738-953F-E246C6CB5A79}" dt="2021-12-02T15:09:21.042" v="1531" actId="20577"/>
          <ac:spMkLst>
            <pc:docMk/>
            <pc:sldMk cId="2678734638" sldId="351"/>
            <ac:spMk id="21" creationId="{00000000-0000-0000-0000-000000000000}"/>
          </ac:spMkLst>
        </pc:spChg>
        <pc:grpChg chg="mod">
          <ac:chgData name="Maksims Feofilovs" userId="9fd80615-2136-42c4-9b8c-24c332aadc0e" providerId="ADAL" clId="{6A6167A7-D12F-4738-953F-E246C6CB5A79}" dt="2021-12-02T15:09:03.838" v="1522" actId="14100"/>
          <ac:grpSpMkLst>
            <pc:docMk/>
            <pc:sldMk cId="2678734638" sldId="351"/>
            <ac:grpSpMk id="26" creationId="{00000000-0000-0000-0000-000000000000}"/>
          </ac:grpSpMkLst>
        </pc:grpChg>
      </pc:sldChg>
      <pc:sldChg chg="addSp modSp add mod modNotesTx">
        <pc:chgData name="Maksims Feofilovs" userId="9fd80615-2136-42c4-9b8c-24c332aadc0e" providerId="ADAL" clId="{6A6167A7-D12F-4738-953F-E246C6CB5A79}" dt="2021-12-03T14:34:38.455" v="4346" actId="1076"/>
        <pc:sldMkLst>
          <pc:docMk/>
          <pc:sldMk cId="3083847660" sldId="352"/>
        </pc:sldMkLst>
        <pc:spChg chg="mod">
          <ac:chgData name="Maksims Feofilovs" userId="9fd80615-2136-42c4-9b8c-24c332aadc0e" providerId="ADAL" clId="{6A6167A7-D12F-4738-953F-E246C6CB5A79}" dt="2021-12-02T15:16:08.264" v="1806" actId="404"/>
          <ac:spMkLst>
            <pc:docMk/>
            <pc:sldMk cId="3083847660" sldId="352"/>
            <ac:spMk id="5" creationId="{793F9813-9812-4E33-8CCC-C56DB65962A0}"/>
          </ac:spMkLst>
        </pc:spChg>
        <pc:spChg chg="add mod">
          <ac:chgData name="Maksims Feofilovs" userId="9fd80615-2136-42c4-9b8c-24c332aadc0e" providerId="ADAL" clId="{6A6167A7-D12F-4738-953F-E246C6CB5A79}" dt="2021-12-03T14:34:38.455" v="4346" actId="1076"/>
          <ac:spMkLst>
            <pc:docMk/>
            <pc:sldMk cId="3083847660" sldId="352"/>
            <ac:spMk id="7" creationId="{040D3733-495E-4FC3-AB85-6B7ADE2FFDAC}"/>
          </ac:spMkLst>
        </pc:spChg>
        <pc:graphicFrameChg chg="mod modGraphic">
          <ac:chgData name="Maksims Feofilovs" userId="9fd80615-2136-42c4-9b8c-24c332aadc0e" providerId="ADAL" clId="{6A6167A7-D12F-4738-953F-E246C6CB5A79}" dt="2021-12-03T07:58:11.327" v="3018" actId="12100"/>
          <ac:graphicFrameMkLst>
            <pc:docMk/>
            <pc:sldMk cId="3083847660" sldId="352"/>
            <ac:graphicFrameMk id="2" creationId="{BEFDFBDE-0E4D-4A54-88E1-DFB4D783F2ED}"/>
          </ac:graphicFrameMkLst>
        </pc:graphicFrameChg>
      </pc:sldChg>
      <pc:sldChg chg="addSp modSp add mod modNotes modNotesTx">
        <pc:chgData name="Maksims Feofilovs" userId="9fd80615-2136-42c4-9b8c-24c332aadc0e" providerId="ADAL" clId="{6A6167A7-D12F-4738-953F-E246C6CB5A79}" dt="2021-12-03T14:18:57.451" v="4231" actId="1076"/>
        <pc:sldMkLst>
          <pc:docMk/>
          <pc:sldMk cId="3021773573" sldId="353"/>
        </pc:sldMkLst>
        <pc:spChg chg="add mod">
          <ac:chgData name="Maksims Feofilovs" userId="9fd80615-2136-42c4-9b8c-24c332aadc0e" providerId="ADAL" clId="{6A6167A7-D12F-4738-953F-E246C6CB5A79}" dt="2021-12-03T14:18:57.451" v="4231" actId="1076"/>
          <ac:spMkLst>
            <pc:docMk/>
            <pc:sldMk cId="3021773573" sldId="353"/>
            <ac:spMk id="6" creationId="{3F0D4925-3824-44AE-80D5-4757ED23165F}"/>
          </ac:spMkLst>
        </pc:spChg>
        <pc:spChg chg="mod">
          <ac:chgData name="Maksims Feofilovs" userId="9fd80615-2136-42c4-9b8c-24c332aadc0e" providerId="ADAL" clId="{6A6167A7-D12F-4738-953F-E246C6CB5A79}" dt="2021-12-03T07:56:59.831" v="3010" actId="1076"/>
          <ac:spMkLst>
            <pc:docMk/>
            <pc:sldMk cId="3021773573" sldId="353"/>
            <ac:spMk id="10" creationId="{392F3316-4DE0-4202-86CA-CD6CCEE4BFE9}"/>
          </ac:spMkLst>
        </pc:spChg>
        <pc:graphicFrameChg chg="mod modGraphic">
          <ac:chgData name="Maksims Feofilovs" userId="9fd80615-2136-42c4-9b8c-24c332aadc0e" providerId="ADAL" clId="{6A6167A7-D12F-4738-953F-E246C6CB5A79}" dt="2021-12-03T07:58:31.215" v="3020" actId="12100"/>
          <ac:graphicFrameMkLst>
            <pc:docMk/>
            <pc:sldMk cId="3021773573" sldId="353"/>
            <ac:graphicFrameMk id="2" creationId="{D7A9714E-972F-4446-9CDE-1135691FC5BF}"/>
          </ac:graphicFrameMkLst>
        </pc:graphicFrameChg>
      </pc:sldChg>
      <pc:sldChg chg="addSp delSp modSp add mod modClrScheme chgLayout modNotesTx">
        <pc:chgData name="Maksims Feofilovs" userId="9fd80615-2136-42c4-9b8c-24c332aadc0e" providerId="ADAL" clId="{6A6167A7-D12F-4738-953F-E246C6CB5A79}" dt="2021-12-03T14:19:06.546" v="4233" actId="1076"/>
        <pc:sldMkLst>
          <pc:docMk/>
          <pc:sldMk cId="3777388628" sldId="354"/>
        </pc:sldMkLst>
        <pc:spChg chg="mod">
          <ac:chgData name="Maksims Feofilovs" userId="9fd80615-2136-42c4-9b8c-24c332aadc0e" providerId="ADAL" clId="{6A6167A7-D12F-4738-953F-E246C6CB5A79}" dt="2021-12-02T15:43:34.976" v="2353" actId="26606"/>
          <ac:spMkLst>
            <pc:docMk/>
            <pc:sldMk cId="3777388628" sldId="354"/>
            <ac:spMk id="3" creationId="{D773BAAD-11F9-4669-B123-4900823160BC}"/>
          </ac:spMkLst>
        </pc:spChg>
        <pc:spChg chg="add del mod">
          <ac:chgData name="Maksims Feofilovs" userId="9fd80615-2136-42c4-9b8c-24c332aadc0e" providerId="ADAL" clId="{6A6167A7-D12F-4738-953F-E246C6CB5A79}" dt="2021-12-02T15:39:59.748" v="2256" actId="478"/>
          <ac:spMkLst>
            <pc:docMk/>
            <pc:sldMk cId="3777388628" sldId="354"/>
            <ac:spMk id="5" creationId="{559C2EDE-BC22-4F4F-B1EE-2BD94B1E5A44}"/>
          </ac:spMkLst>
        </pc:spChg>
        <pc:spChg chg="mod">
          <ac:chgData name="Maksims Feofilovs" userId="9fd80615-2136-42c4-9b8c-24c332aadc0e" providerId="ADAL" clId="{6A6167A7-D12F-4738-953F-E246C6CB5A79}" dt="2021-12-02T15:44:32.964" v="2365" actId="20577"/>
          <ac:spMkLst>
            <pc:docMk/>
            <pc:sldMk cId="3777388628" sldId="354"/>
            <ac:spMk id="6" creationId="{9EF57A32-8FFF-4BE0-A944-FF391A033086}"/>
          </ac:spMkLst>
        </pc:spChg>
        <pc:spChg chg="add mod">
          <ac:chgData name="Maksims Feofilovs" userId="9fd80615-2136-42c4-9b8c-24c332aadc0e" providerId="ADAL" clId="{6A6167A7-D12F-4738-953F-E246C6CB5A79}" dt="2021-12-03T14:10:25.984" v="4074" actId="14100"/>
          <ac:spMkLst>
            <pc:docMk/>
            <pc:sldMk cId="3777388628" sldId="354"/>
            <ac:spMk id="9" creationId="{B533F6D0-1FD4-4D90-837E-3F8FE7C2C499}"/>
          </ac:spMkLst>
        </pc:spChg>
        <pc:spChg chg="mod ord">
          <ac:chgData name="Maksims Feofilovs" userId="9fd80615-2136-42c4-9b8c-24c332aadc0e" providerId="ADAL" clId="{6A6167A7-D12F-4738-953F-E246C6CB5A79}" dt="2021-12-02T15:43:34.976" v="2353" actId="26606"/>
          <ac:spMkLst>
            <pc:docMk/>
            <pc:sldMk cId="3777388628" sldId="354"/>
            <ac:spMk id="10" creationId="{580C601A-491D-4264-9CFE-806D43E489F9}"/>
          </ac:spMkLst>
        </pc:spChg>
        <pc:spChg chg="add mod">
          <ac:chgData name="Maksims Feofilovs" userId="9fd80615-2136-42c4-9b8c-24c332aadc0e" providerId="ADAL" clId="{6A6167A7-D12F-4738-953F-E246C6CB5A79}" dt="2021-12-03T14:19:06.546" v="4233" actId="1076"/>
          <ac:spMkLst>
            <pc:docMk/>
            <pc:sldMk cId="3777388628" sldId="354"/>
            <ac:spMk id="11" creationId="{F5E0FC04-82B3-407E-8347-9AD734D742AD}"/>
          </ac:spMkLst>
        </pc:spChg>
        <pc:picChg chg="add del mod">
          <ac:chgData name="Maksims Feofilovs" userId="9fd80615-2136-42c4-9b8c-24c332aadc0e" providerId="ADAL" clId="{6A6167A7-D12F-4738-953F-E246C6CB5A79}" dt="2021-12-02T15:44:28.002" v="2364" actId="1076"/>
          <ac:picMkLst>
            <pc:docMk/>
            <pc:sldMk cId="3777388628" sldId="354"/>
            <ac:picMk id="2" creationId="{035D3E65-67C7-4789-A35F-5CC21E25CF83}"/>
          </ac:picMkLst>
        </pc:picChg>
        <pc:picChg chg="del mod">
          <ac:chgData name="Maksims Feofilovs" userId="9fd80615-2136-42c4-9b8c-24c332aadc0e" providerId="ADAL" clId="{6A6167A7-D12F-4738-953F-E246C6CB5A79}" dt="2021-12-02T15:41:38.591" v="2318" actId="478"/>
          <ac:picMkLst>
            <pc:docMk/>
            <pc:sldMk cId="3777388628" sldId="354"/>
            <ac:picMk id="4" creationId="{6F802293-2349-4392-8AF6-677C15266BEE}"/>
          </ac:picMkLst>
        </pc:picChg>
      </pc:sldChg>
      <pc:sldChg chg="new del">
        <pc:chgData name="Maksims Feofilovs" userId="9fd80615-2136-42c4-9b8c-24c332aadc0e" providerId="ADAL" clId="{6A6167A7-D12F-4738-953F-E246C6CB5A79}" dt="2021-12-02T15:49:55.930" v="2447" actId="680"/>
        <pc:sldMkLst>
          <pc:docMk/>
          <pc:sldMk cId="673530712" sldId="355"/>
        </pc:sldMkLst>
      </pc:sldChg>
      <pc:sldChg chg="add del">
        <pc:chgData name="Maksims Feofilovs" userId="9fd80615-2136-42c4-9b8c-24c332aadc0e" providerId="ADAL" clId="{6A6167A7-D12F-4738-953F-E246C6CB5A79}" dt="2021-12-02T15:20:12.774" v="1883" actId="47"/>
        <pc:sldMkLst>
          <pc:docMk/>
          <pc:sldMk cId="996227362" sldId="355"/>
        </pc:sldMkLst>
      </pc:sldChg>
      <pc:sldChg chg="add">
        <pc:chgData name="Maksims Feofilovs" userId="9fd80615-2136-42c4-9b8c-24c332aadc0e" providerId="ADAL" clId="{6A6167A7-D12F-4738-953F-E246C6CB5A79}" dt="2021-12-03T08:38:54.391" v="4004"/>
        <pc:sldMkLst>
          <pc:docMk/>
          <pc:sldMk cId="3218157554" sldId="355"/>
        </pc:sldMkLst>
      </pc:sldChg>
      <pc:sldChg chg="add del">
        <pc:chgData name="Maksims Feofilovs" userId="9fd80615-2136-42c4-9b8c-24c332aadc0e" providerId="ADAL" clId="{6A6167A7-D12F-4738-953F-E246C6CB5A79}" dt="2021-12-02T15:20:13.334" v="1884" actId="47"/>
        <pc:sldMkLst>
          <pc:docMk/>
          <pc:sldMk cId="2692325542" sldId="356"/>
        </pc:sldMkLst>
      </pc:sldChg>
      <pc:sldChg chg="add del">
        <pc:chgData name="Maksims Feofilovs" userId="9fd80615-2136-42c4-9b8c-24c332aadc0e" providerId="ADAL" clId="{6A6167A7-D12F-4738-953F-E246C6CB5A79}" dt="2021-12-02T15:20:14.096" v="1885" actId="47"/>
        <pc:sldMkLst>
          <pc:docMk/>
          <pc:sldMk cId="2885791173" sldId="357"/>
        </pc:sldMkLst>
      </pc:sldChg>
      <pc:sldChg chg="add del">
        <pc:chgData name="Maksims Feofilovs" userId="9fd80615-2136-42c4-9b8c-24c332aadc0e" providerId="ADAL" clId="{6A6167A7-D12F-4738-953F-E246C6CB5A79}" dt="2021-12-02T15:20:15.610" v="1886" actId="47"/>
        <pc:sldMkLst>
          <pc:docMk/>
          <pc:sldMk cId="584565803" sldId="358"/>
        </pc:sldMkLst>
      </pc:sldChg>
      <pc:sldChg chg="add del">
        <pc:chgData name="Maksims Feofilovs" userId="9fd80615-2136-42c4-9b8c-24c332aadc0e" providerId="ADAL" clId="{6A6167A7-D12F-4738-953F-E246C6CB5A79}" dt="2021-12-02T15:20:16.263" v="1887" actId="47"/>
        <pc:sldMkLst>
          <pc:docMk/>
          <pc:sldMk cId="2442516755" sldId="359"/>
        </pc:sldMkLst>
      </pc:sldChg>
      <pc:sldChg chg="add del">
        <pc:chgData name="Maksims Feofilovs" userId="9fd80615-2136-42c4-9b8c-24c332aadc0e" providerId="ADAL" clId="{6A6167A7-D12F-4738-953F-E246C6CB5A79}" dt="2021-12-02T15:20:16.793" v="1888" actId="47"/>
        <pc:sldMkLst>
          <pc:docMk/>
          <pc:sldMk cId="3491714478" sldId="360"/>
        </pc:sldMkLst>
      </pc:sldChg>
      <pc:sldChg chg="add del">
        <pc:chgData name="Maksims Feofilovs" userId="9fd80615-2136-42c4-9b8c-24c332aadc0e" providerId="ADAL" clId="{6A6167A7-D12F-4738-953F-E246C6CB5A79}" dt="2021-12-02T15:20:17.856" v="1889" actId="47"/>
        <pc:sldMkLst>
          <pc:docMk/>
          <pc:sldMk cId="3991814360" sldId="361"/>
        </pc:sldMkLst>
      </pc:sldChg>
      <pc:sldChg chg="add del">
        <pc:chgData name="Maksims Feofilovs" userId="9fd80615-2136-42c4-9b8c-24c332aadc0e" providerId="ADAL" clId="{6A6167A7-D12F-4738-953F-E246C6CB5A79}" dt="2021-12-02T15:20:18.729" v="1890" actId="47"/>
        <pc:sldMkLst>
          <pc:docMk/>
          <pc:sldMk cId="963352170" sldId="362"/>
        </pc:sldMkLst>
      </pc:sldChg>
      <pc:sldChg chg="del">
        <pc:chgData name="Maksims Feofilovs" userId="9fd80615-2136-42c4-9b8c-24c332aadc0e" providerId="ADAL" clId="{6A6167A7-D12F-4738-953F-E246C6CB5A79}" dt="2021-12-02T14:10:19.806" v="4" actId="47"/>
        <pc:sldMkLst>
          <pc:docMk/>
          <pc:sldMk cId="497344358" sldId="364"/>
        </pc:sldMkLst>
      </pc:sldChg>
      <pc:sldChg chg="del">
        <pc:chgData name="Maksims Feofilovs" userId="9fd80615-2136-42c4-9b8c-24c332aadc0e" providerId="ADAL" clId="{6A6167A7-D12F-4738-953F-E246C6CB5A79}" dt="2021-12-02T14:10:19.648" v="3" actId="47"/>
        <pc:sldMkLst>
          <pc:docMk/>
          <pc:sldMk cId="290877102" sldId="370"/>
        </pc:sldMkLst>
      </pc:sldChg>
      <pc:sldChg chg="del">
        <pc:chgData name="Maksims Feofilovs" userId="9fd80615-2136-42c4-9b8c-24c332aadc0e" providerId="ADAL" clId="{6A6167A7-D12F-4738-953F-E246C6CB5A79}" dt="2021-12-02T14:10:22.384" v="10" actId="47"/>
        <pc:sldMkLst>
          <pc:docMk/>
          <pc:sldMk cId="767808333" sldId="392"/>
        </pc:sldMkLst>
      </pc:sldChg>
      <pc:sldChg chg="del">
        <pc:chgData name="Maksims Feofilovs" userId="9fd80615-2136-42c4-9b8c-24c332aadc0e" providerId="ADAL" clId="{6A6167A7-D12F-4738-953F-E246C6CB5A79}" dt="2021-12-02T14:10:21.154" v="9" actId="47"/>
        <pc:sldMkLst>
          <pc:docMk/>
          <pc:sldMk cId="2279051265" sldId="408"/>
        </pc:sldMkLst>
      </pc:sldChg>
      <pc:sldChg chg="del">
        <pc:chgData name="Maksims Feofilovs" userId="9fd80615-2136-42c4-9b8c-24c332aadc0e" providerId="ADAL" clId="{6A6167A7-D12F-4738-953F-E246C6CB5A79}" dt="2021-12-02T14:10:20.795" v="7" actId="47"/>
        <pc:sldMkLst>
          <pc:docMk/>
          <pc:sldMk cId="580988083" sldId="409"/>
        </pc:sldMkLst>
      </pc:sldChg>
      <pc:sldChg chg="del">
        <pc:chgData name="Maksims Feofilovs" userId="9fd80615-2136-42c4-9b8c-24c332aadc0e" providerId="ADAL" clId="{6A6167A7-D12F-4738-953F-E246C6CB5A79}" dt="2021-12-02T14:10:20.929" v="8" actId="47"/>
        <pc:sldMkLst>
          <pc:docMk/>
          <pc:sldMk cId="1161178" sldId="410"/>
        </pc:sldMkLst>
      </pc:sldChg>
      <pc:sldChg chg="del">
        <pc:chgData name="Maksims Feofilovs" userId="9fd80615-2136-42c4-9b8c-24c332aadc0e" providerId="ADAL" clId="{6A6167A7-D12F-4738-953F-E246C6CB5A79}" dt="2021-12-02T14:10:20.270" v="6" actId="47"/>
        <pc:sldMkLst>
          <pc:docMk/>
          <pc:sldMk cId="668070525" sldId="411"/>
        </pc:sldMkLst>
      </pc:sldChg>
      <pc:sldChg chg="del">
        <pc:chgData name="Maksims Feofilovs" userId="9fd80615-2136-42c4-9b8c-24c332aadc0e" providerId="ADAL" clId="{6A6167A7-D12F-4738-953F-E246C6CB5A79}" dt="2021-12-02T14:10:19.465" v="2" actId="47"/>
        <pc:sldMkLst>
          <pc:docMk/>
          <pc:sldMk cId="3375016529" sldId="412"/>
        </pc:sldMkLst>
      </pc:sldChg>
      <pc:sldChg chg="modSp add del mod">
        <pc:chgData name="Maksims Feofilovs" userId="9fd80615-2136-42c4-9b8c-24c332aadc0e" providerId="ADAL" clId="{6A6167A7-D12F-4738-953F-E246C6CB5A79}" dt="2021-12-03T14:33:31.903" v="4336" actId="114"/>
        <pc:sldMkLst>
          <pc:docMk/>
          <pc:sldMk cId="2682157744" sldId="866"/>
        </pc:sldMkLst>
        <pc:spChg chg="mod">
          <ac:chgData name="Maksims Feofilovs" userId="9fd80615-2136-42c4-9b8c-24c332aadc0e" providerId="ADAL" clId="{6A6167A7-D12F-4738-953F-E246C6CB5A79}" dt="2021-12-03T14:33:31.903" v="4336" actId="114"/>
          <ac:spMkLst>
            <pc:docMk/>
            <pc:sldMk cId="2682157744" sldId="866"/>
            <ac:spMk id="3" creationId="{00000000-0000-0000-0000-000000000000}"/>
          </ac:spMkLst>
        </pc:spChg>
      </pc:sldChg>
      <pc:sldChg chg="addSp modSp new mod">
        <pc:chgData name="Maksims Feofilovs" userId="9fd80615-2136-42c4-9b8c-24c332aadc0e" providerId="ADAL" clId="{6A6167A7-D12F-4738-953F-E246C6CB5A79}" dt="2021-12-03T14:39:50.256" v="4364" actId="14100"/>
        <pc:sldMkLst>
          <pc:docMk/>
          <pc:sldMk cId="478290473" sldId="867"/>
        </pc:sldMkLst>
        <pc:spChg chg="mod">
          <ac:chgData name="Maksims Feofilovs" userId="9fd80615-2136-42c4-9b8c-24c332aadc0e" providerId="ADAL" clId="{6A6167A7-D12F-4738-953F-E246C6CB5A79}" dt="2021-12-03T14:32:59.706" v="4330" actId="20577"/>
          <ac:spMkLst>
            <pc:docMk/>
            <pc:sldMk cId="478290473" sldId="867"/>
            <ac:spMk id="2" creationId="{A9FB1AD2-2C67-44C8-AD77-5DB4E8E81FBF}"/>
          </ac:spMkLst>
        </pc:spChg>
        <pc:spChg chg="mod">
          <ac:chgData name="Maksims Feofilovs" userId="9fd80615-2136-42c4-9b8c-24c332aadc0e" providerId="ADAL" clId="{6A6167A7-D12F-4738-953F-E246C6CB5A79}" dt="2021-12-03T14:39:01.457" v="4357" actId="313"/>
          <ac:spMkLst>
            <pc:docMk/>
            <pc:sldMk cId="478290473" sldId="867"/>
            <ac:spMk id="3" creationId="{A859022A-C021-4C6A-878E-E860EF3A0A08}"/>
          </ac:spMkLst>
        </pc:spChg>
        <pc:picChg chg="add mod">
          <ac:chgData name="Maksims Feofilovs" userId="9fd80615-2136-42c4-9b8c-24c332aadc0e" providerId="ADAL" clId="{6A6167A7-D12F-4738-953F-E246C6CB5A79}" dt="2021-12-03T14:39:50.256" v="4364" actId="14100"/>
          <ac:picMkLst>
            <pc:docMk/>
            <pc:sldMk cId="478290473" sldId="867"/>
            <ac:picMk id="5" creationId="{DDEB5A5A-8676-4F21-BC01-43EE30549350}"/>
          </ac:picMkLst>
        </pc:picChg>
      </pc:sldChg>
      <pc:sldChg chg="del">
        <pc:chgData name="Maksims Feofilovs" userId="9fd80615-2136-42c4-9b8c-24c332aadc0e" providerId="ADAL" clId="{6A6167A7-D12F-4738-953F-E246C6CB5A79}" dt="2021-12-02T14:10:20.148" v="5" actId="47"/>
        <pc:sldMkLst>
          <pc:docMk/>
          <pc:sldMk cId="1791911241" sldId="867"/>
        </pc:sldMkLst>
      </pc:sldChg>
      <pc:sldChg chg="del">
        <pc:chgData name="Maksims Feofilovs" userId="9fd80615-2136-42c4-9b8c-24c332aadc0e" providerId="ADAL" clId="{6A6167A7-D12F-4738-953F-E246C6CB5A79}" dt="2021-12-02T14:10:19.126" v="0" actId="47"/>
        <pc:sldMkLst>
          <pc:docMk/>
          <pc:sldMk cId="1755096607" sldId="868"/>
        </pc:sldMkLst>
      </pc:sldChg>
      <pc:sldMasterChg chg="delSldLayout">
        <pc:chgData name="Maksims Feofilovs" userId="9fd80615-2136-42c4-9b8c-24c332aadc0e" providerId="ADAL" clId="{6A6167A7-D12F-4738-953F-E246C6CB5A79}" dt="2021-12-03T08:38:36.028" v="4003" actId="47"/>
        <pc:sldMasterMkLst>
          <pc:docMk/>
          <pc:sldMasterMk cId="3895978914" sldId="2147483648"/>
        </pc:sldMasterMkLst>
        <pc:sldLayoutChg chg="del">
          <pc:chgData name="Maksims Feofilovs" userId="9fd80615-2136-42c4-9b8c-24c332aadc0e" providerId="ADAL" clId="{6A6167A7-D12F-4738-953F-E246C6CB5A79}" dt="2021-12-03T08:38:36.028" v="4003" actId="47"/>
          <pc:sldLayoutMkLst>
            <pc:docMk/>
            <pc:sldMasterMk cId="3895978914" sldId="2147483648"/>
            <pc:sldLayoutMk cId="1619759981" sldId="2147483662"/>
          </pc:sldLayoutMkLst>
        </pc:sldLayoutChg>
      </pc:sldMasterChg>
    </pc:docChg>
  </pc:docChgLst>
  <pc:docChgLst>
    <pc:chgData name="Maksims Feofilovs" userId="9fd80615-2136-42c4-9b8c-24c332aadc0e" providerId="ADAL" clId="{BCAEAD6D-10A0-4DEA-A1D5-EF8D109A880F}"/>
    <pc:docChg chg="undo custSel addSld delSld modSld sldOrd">
      <pc:chgData name="Maksims Feofilovs" userId="9fd80615-2136-42c4-9b8c-24c332aadc0e" providerId="ADAL" clId="{BCAEAD6D-10A0-4DEA-A1D5-EF8D109A880F}" dt="2021-12-02T13:58:09.752" v="1841" actId="14100"/>
      <pc:docMkLst>
        <pc:docMk/>
      </pc:docMkLst>
      <pc:sldChg chg="del">
        <pc:chgData name="Maksims Feofilovs" userId="9fd80615-2136-42c4-9b8c-24c332aadc0e" providerId="ADAL" clId="{BCAEAD6D-10A0-4DEA-A1D5-EF8D109A880F}" dt="2021-12-01T08:51:08.855" v="10" actId="47"/>
        <pc:sldMkLst>
          <pc:docMk/>
          <pc:sldMk cId="3586477800" sldId="276"/>
        </pc:sldMkLst>
      </pc:sldChg>
      <pc:sldChg chg="del">
        <pc:chgData name="Maksims Feofilovs" userId="9fd80615-2136-42c4-9b8c-24c332aadc0e" providerId="ADAL" clId="{BCAEAD6D-10A0-4DEA-A1D5-EF8D109A880F}" dt="2021-12-01T08:51:08.370" v="9" actId="47"/>
        <pc:sldMkLst>
          <pc:docMk/>
          <pc:sldMk cId="2533225293" sldId="280"/>
        </pc:sldMkLst>
      </pc:sldChg>
      <pc:sldChg chg="modSp del mod">
        <pc:chgData name="Maksims Feofilovs" userId="9fd80615-2136-42c4-9b8c-24c332aadc0e" providerId="ADAL" clId="{BCAEAD6D-10A0-4DEA-A1D5-EF8D109A880F}" dt="2021-12-02T11:38:26.009" v="326" actId="47"/>
        <pc:sldMkLst>
          <pc:docMk/>
          <pc:sldMk cId="1365578001" sldId="337"/>
        </pc:sldMkLst>
        <pc:spChg chg="mod">
          <ac:chgData name="Maksims Feofilovs" userId="9fd80615-2136-42c4-9b8c-24c332aadc0e" providerId="ADAL" clId="{BCAEAD6D-10A0-4DEA-A1D5-EF8D109A880F}" dt="2021-12-02T11:37:30.757" v="324" actId="20577"/>
          <ac:spMkLst>
            <pc:docMk/>
            <pc:sldMk cId="1365578001" sldId="337"/>
            <ac:spMk id="2" creationId="{00000000-0000-0000-0000-000000000000}"/>
          </ac:spMkLst>
        </pc:spChg>
      </pc:sldChg>
      <pc:sldChg chg="del">
        <pc:chgData name="Maksims Feofilovs" userId="9fd80615-2136-42c4-9b8c-24c332aadc0e" providerId="ADAL" clId="{BCAEAD6D-10A0-4DEA-A1D5-EF8D109A880F}" dt="2021-12-01T08:51:05.067" v="2" actId="47"/>
        <pc:sldMkLst>
          <pc:docMk/>
          <pc:sldMk cId="3727921418" sldId="339"/>
        </pc:sldMkLst>
      </pc:sldChg>
      <pc:sldChg chg="del">
        <pc:chgData name="Maksims Feofilovs" userId="9fd80615-2136-42c4-9b8c-24c332aadc0e" providerId="ADAL" clId="{BCAEAD6D-10A0-4DEA-A1D5-EF8D109A880F}" dt="2021-12-01T08:51:05.952" v="4" actId="47"/>
        <pc:sldMkLst>
          <pc:docMk/>
          <pc:sldMk cId="3914527924" sldId="340"/>
        </pc:sldMkLst>
      </pc:sldChg>
      <pc:sldChg chg="del">
        <pc:chgData name="Maksims Feofilovs" userId="9fd80615-2136-42c4-9b8c-24c332aadc0e" providerId="ADAL" clId="{BCAEAD6D-10A0-4DEA-A1D5-EF8D109A880F}" dt="2021-12-01T08:51:06.353" v="5" actId="47"/>
        <pc:sldMkLst>
          <pc:docMk/>
          <pc:sldMk cId="316252365" sldId="344"/>
        </pc:sldMkLst>
      </pc:sldChg>
      <pc:sldChg chg="del">
        <pc:chgData name="Maksims Feofilovs" userId="9fd80615-2136-42c4-9b8c-24c332aadc0e" providerId="ADAL" clId="{BCAEAD6D-10A0-4DEA-A1D5-EF8D109A880F}" dt="2021-12-01T08:51:06.787" v="6" actId="47"/>
        <pc:sldMkLst>
          <pc:docMk/>
          <pc:sldMk cId="2045777512" sldId="345"/>
        </pc:sldMkLst>
      </pc:sldChg>
      <pc:sldChg chg="del">
        <pc:chgData name="Maksims Feofilovs" userId="9fd80615-2136-42c4-9b8c-24c332aadc0e" providerId="ADAL" clId="{BCAEAD6D-10A0-4DEA-A1D5-EF8D109A880F}" dt="2021-12-01T08:51:07.138" v="7" actId="47"/>
        <pc:sldMkLst>
          <pc:docMk/>
          <pc:sldMk cId="3157285167" sldId="346"/>
        </pc:sldMkLst>
      </pc:sldChg>
      <pc:sldChg chg="modSp mod">
        <pc:chgData name="Maksims Feofilovs" userId="9fd80615-2136-42c4-9b8c-24c332aadc0e" providerId="ADAL" clId="{BCAEAD6D-10A0-4DEA-A1D5-EF8D109A880F}" dt="2021-12-02T13:50:26.904" v="1799" actId="20577"/>
        <pc:sldMkLst>
          <pc:docMk/>
          <pc:sldMk cId="497344358" sldId="364"/>
        </pc:sldMkLst>
        <pc:spChg chg="mod">
          <ac:chgData name="Maksims Feofilovs" userId="9fd80615-2136-42c4-9b8c-24c332aadc0e" providerId="ADAL" clId="{BCAEAD6D-10A0-4DEA-A1D5-EF8D109A880F}" dt="2021-12-02T11:53:37.468" v="510" actId="1076"/>
          <ac:spMkLst>
            <pc:docMk/>
            <pc:sldMk cId="497344358" sldId="364"/>
            <ac:spMk id="5" creationId="{00000000-0000-0000-0000-000000000000}"/>
          </ac:spMkLst>
        </pc:spChg>
        <pc:spChg chg="mod">
          <ac:chgData name="Maksims Feofilovs" userId="9fd80615-2136-42c4-9b8c-24c332aadc0e" providerId="ADAL" clId="{BCAEAD6D-10A0-4DEA-A1D5-EF8D109A880F}" dt="2021-12-02T13:50:26.904" v="1799" actId="20577"/>
          <ac:spMkLst>
            <pc:docMk/>
            <pc:sldMk cId="497344358" sldId="364"/>
            <ac:spMk id="9" creationId="{00000000-0000-0000-0000-000000000000}"/>
          </ac:spMkLst>
        </pc:spChg>
      </pc:sldChg>
      <pc:sldChg chg="modSp mod">
        <pc:chgData name="Maksims Feofilovs" userId="9fd80615-2136-42c4-9b8c-24c332aadc0e" providerId="ADAL" clId="{BCAEAD6D-10A0-4DEA-A1D5-EF8D109A880F}" dt="2021-12-02T13:50:32.223" v="1801" actId="20577"/>
        <pc:sldMkLst>
          <pc:docMk/>
          <pc:sldMk cId="290877102" sldId="370"/>
        </pc:sldMkLst>
        <pc:spChg chg="mod">
          <ac:chgData name="Maksims Feofilovs" userId="9fd80615-2136-42c4-9b8c-24c332aadc0e" providerId="ADAL" clId="{BCAEAD6D-10A0-4DEA-A1D5-EF8D109A880F}" dt="2021-12-02T11:55:49.485" v="539" actId="1076"/>
          <ac:spMkLst>
            <pc:docMk/>
            <pc:sldMk cId="290877102" sldId="370"/>
            <ac:spMk id="3" creationId="{00000000-0000-0000-0000-000000000000}"/>
          </ac:spMkLst>
        </pc:spChg>
        <pc:spChg chg="mod">
          <ac:chgData name="Maksims Feofilovs" userId="9fd80615-2136-42c4-9b8c-24c332aadc0e" providerId="ADAL" clId="{BCAEAD6D-10A0-4DEA-A1D5-EF8D109A880F}" dt="2021-12-02T13:50:32.223" v="1801" actId="20577"/>
          <ac:spMkLst>
            <pc:docMk/>
            <pc:sldMk cId="290877102" sldId="370"/>
            <ac:spMk id="10" creationId="{00000000-0000-0000-0000-000000000000}"/>
          </ac:spMkLst>
        </pc:spChg>
      </pc:sldChg>
      <pc:sldChg chg="del">
        <pc:chgData name="Maksims Feofilovs" userId="9fd80615-2136-42c4-9b8c-24c332aadc0e" providerId="ADAL" clId="{BCAEAD6D-10A0-4DEA-A1D5-EF8D109A880F}" dt="2021-12-01T08:51:05.568" v="3" actId="47"/>
        <pc:sldMkLst>
          <pc:docMk/>
          <pc:sldMk cId="2619044716" sldId="386"/>
        </pc:sldMkLst>
      </pc:sldChg>
      <pc:sldChg chg="del">
        <pc:chgData name="Maksims Feofilovs" userId="9fd80615-2136-42c4-9b8c-24c332aadc0e" providerId="ADAL" clId="{BCAEAD6D-10A0-4DEA-A1D5-EF8D109A880F}" dt="2021-12-01T08:51:04.600" v="1" actId="47"/>
        <pc:sldMkLst>
          <pc:docMk/>
          <pc:sldMk cId="3396944961" sldId="387"/>
        </pc:sldMkLst>
      </pc:sldChg>
      <pc:sldChg chg="del">
        <pc:chgData name="Maksims Feofilovs" userId="9fd80615-2136-42c4-9b8c-24c332aadc0e" providerId="ADAL" clId="{BCAEAD6D-10A0-4DEA-A1D5-EF8D109A880F}" dt="2021-12-01T08:51:03.959" v="0" actId="47"/>
        <pc:sldMkLst>
          <pc:docMk/>
          <pc:sldMk cId="888243337" sldId="388"/>
        </pc:sldMkLst>
      </pc:sldChg>
      <pc:sldChg chg="del">
        <pc:chgData name="Maksims Feofilovs" userId="9fd80615-2136-42c4-9b8c-24c332aadc0e" providerId="ADAL" clId="{BCAEAD6D-10A0-4DEA-A1D5-EF8D109A880F}" dt="2021-12-01T08:51:08.062" v="8" actId="47"/>
        <pc:sldMkLst>
          <pc:docMk/>
          <pc:sldMk cId="3340041687" sldId="390"/>
        </pc:sldMkLst>
      </pc:sldChg>
      <pc:sldChg chg="modSp mod">
        <pc:chgData name="Maksims Feofilovs" userId="9fd80615-2136-42c4-9b8c-24c332aadc0e" providerId="ADAL" clId="{BCAEAD6D-10A0-4DEA-A1D5-EF8D109A880F}" dt="2021-12-02T11:58:14.607" v="602" actId="114"/>
        <pc:sldMkLst>
          <pc:docMk/>
          <pc:sldMk cId="767808333" sldId="392"/>
        </pc:sldMkLst>
        <pc:spChg chg="mod">
          <ac:chgData name="Maksims Feofilovs" userId="9fd80615-2136-42c4-9b8c-24c332aadc0e" providerId="ADAL" clId="{BCAEAD6D-10A0-4DEA-A1D5-EF8D109A880F}" dt="2021-12-02T11:58:01.606" v="596" actId="1076"/>
          <ac:spMkLst>
            <pc:docMk/>
            <pc:sldMk cId="767808333" sldId="392"/>
            <ac:spMk id="6" creationId="{00000000-0000-0000-0000-000000000000}"/>
          </ac:spMkLst>
        </pc:spChg>
        <pc:spChg chg="mod">
          <ac:chgData name="Maksims Feofilovs" userId="9fd80615-2136-42c4-9b8c-24c332aadc0e" providerId="ADAL" clId="{BCAEAD6D-10A0-4DEA-A1D5-EF8D109A880F}" dt="2021-12-02T11:58:03.998" v="597" actId="1076"/>
          <ac:spMkLst>
            <pc:docMk/>
            <pc:sldMk cId="767808333" sldId="392"/>
            <ac:spMk id="7" creationId="{00000000-0000-0000-0000-000000000000}"/>
          </ac:spMkLst>
        </pc:spChg>
        <pc:spChg chg="mod">
          <ac:chgData name="Maksims Feofilovs" userId="9fd80615-2136-42c4-9b8c-24c332aadc0e" providerId="ADAL" clId="{BCAEAD6D-10A0-4DEA-A1D5-EF8D109A880F}" dt="2021-12-02T11:58:14.607" v="602" actId="114"/>
          <ac:spMkLst>
            <pc:docMk/>
            <pc:sldMk cId="767808333" sldId="392"/>
            <ac:spMk id="8" creationId="{00000000-0000-0000-0000-000000000000}"/>
          </ac:spMkLst>
        </pc:spChg>
        <pc:spChg chg="mod">
          <ac:chgData name="Maksims Feofilovs" userId="9fd80615-2136-42c4-9b8c-24c332aadc0e" providerId="ADAL" clId="{BCAEAD6D-10A0-4DEA-A1D5-EF8D109A880F}" dt="2021-12-02T11:57:44.353" v="586" actId="114"/>
          <ac:spMkLst>
            <pc:docMk/>
            <pc:sldMk cId="767808333" sldId="392"/>
            <ac:spMk id="9" creationId="{00000000-0000-0000-0000-000000000000}"/>
          </ac:spMkLst>
        </pc:spChg>
      </pc:sldChg>
      <pc:sldChg chg="del">
        <pc:chgData name="Maksims Feofilovs" userId="9fd80615-2136-42c4-9b8c-24c332aadc0e" providerId="ADAL" clId="{BCAEAD6D-10A0-4DEA-A1D5-EF8D109A880F}" dt="2021-12-01T08:51:29.336" v="12" actId="47"/>
        <pc:sldMkLst>
          <pc:docMk/>
          <pc:sldMk cId="4075219226" sldId="406"/>
        </pc:sldMkLst>
      </pc:sldChg>
      <pc:sldChg chg="del">
        <pc:chgData name="Maksims Feofilovs" userId="9fd80615-2136-42c4-9b8c-24c332aadc0e" providerId="ADAL" clId="{BCAEAD6D-10A0-4DEA-A1D5-EF8D109A880F}" dt="2021-12-01T08:51:09.299" v="11" actId="47"/>
        <pc:sldMkLst>
          <pc:docMk/>
          <pc:sldMk cId="4034220578" sldId="407"/>
        </pc:sldMkLst>
      </pc:sldChg>
      <pc:sldChg chg="modSp mod">
        <pc:chgData name="Maksims Feofilovs" userId="9fd80615-2136-42c4-9b8c-24c332aadc0e" providerId="ADAL" clId="{BCAEAD6D-10A0-4DEA-A1D5-EF8D109A880F}" dt="2021-12-02T13:58:09.752" v="1841" actId="14100"/>
        <pc:sldMkLst>
          <pc:docMk/>
          <pc:sldMk cId="2279051265" sldId="408"/>
        </pc:sldMkLst>
        <pc:spChg chg="mod">
          <ac:chgData name="Maksims Feofilovs" userId="9fd80615-2136-42c4-9b8c-24c332aadc0e" providerId="ADAL" clId="{BCAEAD6D-10A0-4DEA-A1D5-EF8D109A880F}" dt="2021-12-02T13:58:04.699" v="1840" actId="948"/>
          <ac:spMkLst>
            <pc:docMk/>
            <pc:sldMk cId="2279051265" sldId="408"/>
            <ac:spMk id="3" creationId="{0D17117B-02BF-4F46-9C42-28787C304BF0}"/>
          </ac:spMkLst>
        </pc:spChg>
        <pc:spChg chg="mod">
          <ac:chgData name="Maksims Feofilovs" userId="9fd80615-2136-42c4-9b8c-24c332aadc0e" providerId="ADAL" clId="{BCAEAD6D-10A0-4DEA-A1D5-EF8D109A880F}" dt="2021-12-02T13:58:09.752" v="1841" actId="14100"/>
          <ac:spMkLst>
            <pc:docMk/>
            <pc:sldMk cId="2279051265" sldId="408"/>
            <ac:spMk id="6" creationId="{456E6927-4ADB-494F-9F08-7203DD2DBFB6}"/>
          </ac:spMkLst>
        </pc:spChg>
      </pc:sldChg>
      <pc:sldChg chg="addSp delSp modSp mod">
        <pc:chgData name="Maksims Feofilovs" userId="9fd80615-2136-42c4-9b8c-24c332aadc0e" providerId="ADAL" clId="{BCAEAD6D-10A0-4DEA-A1D5-EF8D109A880F}" dt="2021-12-02T12:01:58.703" v="607" actId="114"/>
        <pc:sldMkLst>
          <pc:docMk/>
          <pc:sldMk cId="580988083" sldId="409"/>
        </pc:sldMkLst>
        <pc:spChg chg="add mod">
          <ac:chgData name="Maksims Feofilovs" userId="9fd80615-2136-42c4-9b8c-24c332aadc0e" providerId="ADAL" clId="{BCAEAD6D-10A0-4DEA-A1D5-EF8D109A880F}" dt="2021-12-02T10:28:59.112" v="308" actId="20577"/>
          <ac:spMkLst>
            <pc:docMk/>
            <pc:sldMk cId="580988083" sldId="409"/>
            <ac:spMk id="3" creationId="{543443F6-61BA-45FE-BA63-493DFE94410B}"/>
          </ac:spMkLst>
        </pc:spChg>
        <pc:spChg chg="add mod">
          <ac:chgData name="Maksims Feofilovs" userId="9fd80615-2136-42c4-9b8c-24c332aadc0e" providerId="ADAL" clId="{BCAEAD6D-10A0-4DEA-A1D5-EF8D109A880F}" dt="2021-12-02T12:01:58.703" v="607" actId="114"/>
          <ac:spMkLst>
            <pc:docMk/>
            <pc:sldMk cId="580988083" sldId="409"/>
            <ac:spMk id="8" creationId="{07E044A8-5DDE-48AE-8065-B52E06E2EBC7}"/>
          </ac:spMkLst>
        </pc:spChg>
        <pc:spChg chg="mod">
          <ac:chgData name="Maksims Feofilovs" userId="9fd80615-2136-42c4-9b8c-24c332aadc0e" providerId="ADAL" clId="{BCAEAD6D-10A0-4DEA-A1D5-EF8D109A880F}" dt="2021-12-02T10:25:55.650" v="269" actId="20577"/>
          <ac:spMkLst>
            <pc:docMk/>
            <pc:sldMk cId="580988083" sldId="409"/>
            <ac:spMk id="15" creationId="{B307E8C9-94F9-4A24-8AB5-D35D9D193825}"/>
          </ac:spMkLst>
        </pc:spChg>
        <pc:graphicFrameChg chg="del mod modGraphic">
          <ac:chgData name="Maksims Feofilovs" userId="9fd80615-2136-42c4-9b8c-24c332aadc0e" providerId="ADAL" clId="{BCAEAD6D-10A0-4DEA-A1D5-EF8D109A880F}" dt="2021-12-02T10:28:27.790" v="291" actId="478"/>
          <ac:graphicFrameMkLst>
            <pc:docMk/>
            <pc:sldMk cId="580988083" sldId="409"/>
            <ac:graphicFrameMk id="10" creationId="{26999FE5-F32E-4866-8848-24FB6CFC5E3C}"/>
          </ac:graphicFrameMkLst>
        </pc:graphicFrameChg>
      </pc:sldChg>
      <pc:sldChg chg="addSp modSp mod">
        <pc:chgData name="Maksims Feofilovs" userId="9fd80615-2136-42c4-9b8c-24c332aadc0e" providerId="ADAL" clId="{BCAEAD6D-10A0-4DEA-A1D5-EF8D109A880F}" dt="2021-12-02T13:34:14.079" v="1248" actId="20577"/>
        <pc:sldMkLst>
          <pc:docMk/>
          <pc:sldMk cId="1161178" sldId="410"/>
        </pc:sldMkLst>
        <pc:spChg chg="mod">
          <ac:chgData name="Maksims Feofilovs" userId="9fd80615-2136-42c4-9b8c-24c332aadc0e" providerId="ADAL" clId="{BCAEAD6D-10A0-4DEA-A1D5-EF8D109A880F}" dt="2021-12-02T13:34:14.079" v="1248" actId="20577"/>
          <ac:spMkLst>
            <pc:docMk/>
            <pc:sldMk cId="1161178" sldId="410"/>
            <ac:spMk id="3" creationId="{0D17117B-02BF-4F46-9C42-28787C304BF0}"/>
          </ac:spMkLst>
        </pc:spChg>
        <pc:spChg chg="add mod">
          <ac:chgData name="Maksims Feofilovs" userId="9fd80615-2136-42c4-9b8c-24c332aadc0e" providerId="ADAL" clId="{BCAEAD6D-10A0-4DEA-A1D5-EF8D109A880F}" dt="2021-12-02T12:02:02.904" v="608" actId="114"/>
          <ac:spMkLst>
            <pc:docMk/>
            <pc:sldMk cId="1161178" sldId="410"/>
            <ac:spMk id="6" creationId="{E3DEE668-486D-4A9A-A129-93A37806AA56}"/>
          </ac:spMkLst>
        </pc:spChg>
      </pc:sldChg>
      <pc:sldChg chg="addSp modSp mod ord">
        <pc:chgData name="Maksims Feofilovs" userId="9fd80615-2136-42c4-9b8c-24c332aadc0e" providerId="ADAL" clId="{BCAEAD6D-10A0-4DEA-A1D5-EF8D109A880F}" dt="2021-12-02T13:30:10.146" v="1161"/>
        <pc:sldMkLst>
          <pc:docMk/>
          <pc:sldMk cId="668070525" sldId="411"/>
        </pc:sldMkLst>
        <pc:spChg chg="mod">
          <ac:chgData name="Maksims Feofilovs" userId="9fd80615-2136-42c4-9b8c-24c332aadc0e" providerId="ADAL" clId="{BCAEAD6D-10A0-4DEA-A1D5-EF8D109A880F}" dt="2021-12-02T13:11:50.467" v="704" actId="20577"/>
          <ac:spMkLst>
            <pc:docMk/>
            <pc:sldMk cId="668070525" sldId="411"/>
            <ac:spMk id="2" creationId="{EE5E931F-A8AA-4417-AED8-3D5D1F88C275}"/>
          </ac:spMkLst>
        </pc:spChg>
        <pc:spChg chg="add mod">
          <ac:chgData name="Maksims Feofilovs" userId="9fd80615-2136-42c4-9b8c-24c332aadc0e" providerId="ADAL" clId="{BCAEAD6D-10A0-4DEA-A1D5-EF8D109A880F}" dt="2021-12-02T12:01:52.687" v="606" actId="114"/>
          <ac:spMkLst>
            <pc:docMk/>
            <pc:sldMk cId="668070525" sldId="411"/>
            <ac:spMk id="5" creationId="{13DA13B7-BFEB-4F23-9E28-5876EFBA6556}"/>
          </ac:spMkLst>
        </pc:spChg>
        <pc:spChg chg="mod">
          <ac:chgData name="Maksims Feofilovs" userId="9fd80615-2136-42c4-9b8c-24c332aadc0e" providerId="ADAL" clId="{BCAEAD6D-10A0-4DEA-A1D5-EF8D109A880F}" dt="2021-12-02T13:11:48.075" v="698" actId="20577"/>
          <ac:spMkLst>
            <pc:docMk/>
            <pc:sldMk cId="668070525" sldId="411"/>
            <ac:spMk id="7" creationId="{480DE9C3-140B-4843-A06E-75970C2630D2}"/>
          </ac:spMkLst>
        </pc:spChg>
      </pc:sldChg>
      <pc:sldChg chg="modSp mod">
        <pc:chgData name="Maksims Feofilovs" userId="9fd80615-2136-42c4-9b8c-24c332aadc0e" providerId="ADAL" clId="{BCAEAD6D-10A0-4DEA-A1D5-EF8D109A880F}" dt="2021-12-02T12:01:41.943" v="605" actId="114"/>
        <pc:sldMkLst>
          <pc:docMk/>
          <pc:sldMk cId="3375016529" sldId="412"/>
        </pc:sldMkLst>
        <pc:spChg chg="mod">
          <ac:chgData name="Maksims Feofilovs" userId="9fd80615-2136-42c4-9b8c-24c332aadc0e" providerId="ADAL" clId="{BCAEAD6D-10A0-4DEA-A1D5-EF8D109A880F}" dt="2021-12-02T12:01:41.943" v="605" actId="114"/>
          <ac:spMkLst>
            <pc:docMk/>
            <pc:sldMk cId="3375016529" sldId="412"/>
            <ac:spMk id="9" creationId="{842F952D-CFAC-428B-9A1E-CDC93807FFFA}"/>
          </ac:spMkLst>
        </pc:spChg>
      </pc:sldChg>
      <pc:sldChg chg="modSp add mod">
        <pc:chgData name="Maksims Feofilovs" userId="9fd80615-2136-42c4-9b8c-24c332aadc0e" providerId="ADAL" clId="{BCAEAD6D-10A0-4DEA-A1D5-EF8D109A880F}" dt="2021-12-02T13:52:03.193" v="1836" actId="404"/>
        <pc:sldMkLst>
          <pc:docMk/>
          <pc:sldMk cId="2682157744" sldId="866"/>
        </pc:sldMkLst>
        <pc:spChg chg="mod">
          <ac:chgData name="Maksims Feofilovs" userId="9fd80615-2136-42c4-9b8c-24c332aadc0e" providerId="ADAL" clId="{BCAEAD6D-10A0-4DEA-A1D5-EF8D109A880F}" dt="2021-12-02T11:51:54.276" v="479" actId="1076"/>
          <ac:spMkLst>
            <pc:docMk/>
            <pc:sldMk cId="2682157744" sldId="866"/>
            <ac:spMk id="2" creationId="{00000000-0000-0000-0000-000000000000}"/>
          </ac:spMkLst>
        </pc:spChg>
        <pc:spChg chg="mod">
          <ac:chgData name="Maksims Feofilovs" userId="9fd80615-2136-42c4-9b8c-24c332aadc0e" providerId="ADAL" clId="{BCAEAD6D-10A0-4DEA-A1D5-EF8D109A880F}" dt="2021-12-02T13:52:03.193" v="1836" actId="404"/>
          <ac:spMkLst>
            <pc:docMk/>
            <pc:sldMk cId="2682157744" sldId="866"/>
            <ac:spMk id="3" creationId="{00000000-0000-0000-0000-000000000000}"/>
          </ac:spMkLst>
        </pc:spChg>
      </pc:sldChg>
      <pc:sldChg chg="addSp modSp new mod modNotesTx">
        <pc:chgData name="Maksims Feofilovs" userId="9fd80615-2136-42c4-9b8c-24c332aadc0e" providerId="ADAL" clId="{BCAEAD6D-10A0-4DEA-A1D5-EF8D109A880F}" dt="2021-12-02T13:50:11.961" v="1794" actId="20577"/>
        <pc:sldMkLst>
          <pc:docMk/>
          <pc:sldMk cId="1791911241" sldId="867"/>
        </pc:sldMkLst>
        <pc:spChg chg="mod">
          <ac:chgData name="Maksims Feofilovs" userId="9fd80615-2136-42c4-9b8c-24c332aadc0e" providerId="ADAL" clId="{BCAEAD6D-10A0-4DEA-A1D5-EF8D109A880F}" dt="2021-12-02T12:04:17.748" v="614" actId="108"/>
          <ac:spMkLst>
            <pc:docMk/>
            <pc:sldMk cId="1791911241" sldId="867"/>
            <ac:spMk id="2" creationId="{F33CB826-BBD3-4124-8C77-F933D94AE13A}"/>
          </ac:spMkLst>
        </pc:spChg>
        <pc:spChg chg="mod">
          <ac:chgData name="Maksims Feofilovs" userId="9fd80615-2136-42c4-9b8c-24c332aadc0e" providerId="ADAL" clId="{BCAEAD6D-10A0-4DEA-A1D5-EF8D109A880F}" dt="2021-12-02T13:50:04.972" v="1792" actId="20577"/>
          <ac:spMkLst>
            <pc:docMk/>
            <pc:sldMk cId="1791911241" sldId="867"/>
            <ac:spMk id="3" creationId="{57C2809D-5D17-478D-9E13-8BE9E380C7D8}"/>
          </ac:spMkLst>
        </pc:spChg>
        <pc:spChg chg="add mod">
          <ac:chgData name="Maksims Feofilovs" userId="9fd80615-2136-42c4-9b8c-24c332aadc0e" providerId="ADAL" clId="{BCAEAD6D-10A0-4DEA-A1D5-EF8D109A880F}" dt="2021-12-02T13:43:14.308" v="1510" actId="20577"/>
          <ac:spMkLst>
            <pc:docMk/>
            <pc:sldMk cId="1791911241" sldId="867"/>
            <ac:spMk id="5" creationId="{6ED21D1C-FC87-4B92-AA43-4DDA25A854B9}"/>
          </ac:spMkLst>
        </pc:spChg>
      </pc:sldChg>
      <pc:sldChg chg="modSp add mod">
        <pc:chgData name="Maksims Feofilovs" userId="9fd80615-2136-42c4-9b8c-24c332aadc0e" providerId="ADAL" clId="{BCAEAD6D-10A0-4DEA-A1D5-EF8D109A880F}" dt="2021-12-02T13:52:19.720" v="1839" actId="20577"/>
        <pc:sldMkLst>
          <pc:docMk/>
          <pc:sldMk cId="1755096607" sldId="868"/>
        </pc:sldMkLst>
        <pc:spChg chg="mod">
          <ac:chgData name="Maksims Feofilovs" userId="9fd80615-2136-42c4-9b8c-24c332aadc0e" providerId="ADAL" clId="{BCAEAD6D-10A0-4DEA-A1D5-EF8D109A880F}" dt="2021-12-02T13:52:19.720" v="1839" actId="20577"/>
          <ac:spMkLst>
            <pc:docMk/>
            <pc:sldMk cId="1755096607" sldId="868"/>
            <ac:spMk id="3"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DF8DD-3115-44D4-ACE4-D5C0D238155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92797BD3-C773-4684-AB32-D65DE4D5809F}">
      <dgm:prSet phldrT="[Text]"/>
      <dgm:spPr/>
      <dgm:t>
        <a:bodyPr/>
        <a:lstStyle/>
        <a:p>
          <a:pPr>
            <a:buNone/>
          </a:pPr>
          <a:r>
            <a:rPr lang="lv-LV" dirty="0"/>
            <a:t>L</a:t>
          </a:r>
          <a:r>
            <a:rPr lang="en-US" dirty="0" err="1"/>
            <a:t>ife</a:t>
          </a:r>
          <a:r>
            <a:rPr lang="en-US" dirty="0"/>
            <a:t> cycle costing (LCC)</a:t>
          </a:r>
          <a:r>
            <a:rPr lang="lv-LV" dirty="0"/>
            <a:t> can be used to</a:t>
          </a:r>
          <a:r>
            <a:rPr lang="en-US" dirty="0"/>
            <a:t> summarizes all costs associated with the life cycle of a product that are directly covered by 1 or more of the actors in that life cycle</a:t>
          </a:r>
        </a:p>
      </dgm:t>
    </dgm:pt>
    <dgm:pt modelId="{E80D689A-4446-41CC-B03D-503F6C780BB7}" type="parTrans" cxnId="{66117D92-E15E-41A5-8514-3358B9167AF1}">
      <dgm:prSet/>
      <dgm:spPr/>
      <dgm:t>
        <a:bodyPr/>
        <a:lstStyle/>
        <a:p>
          <a:endParaRPr lang="en-US"/>
        </a:p>
      </dgm:t>
    </dgm:pt>
    <dgm:pt modelId="{E6497FE7-0959-4709-A55B-CE36330FA4EE}" type="sibTrans" cxnId="{66117D92-E15E-41A5-8514-3358B9167AF1}">
      <dgm:prSet/>
      <dgm:spPr/>
      <dgm:t>
        <a:bodyPr/>
        <a:lstStyle/>
        <a:p>
          <a:endParaRPr lang="en-US"/>
        </a:p>
      </dgm:t>
    </dgm:pt>
    <dgm:pt modelId="{628351F5-CB3A-4145-8CBE-06DE32A8FFF4}" type="pres">
      <dgm:prSet presAssocID="{BA3DF8DD-3115-44D4-ACE4-D5C0D2381553}" presName="diagram" presStyleCnt="0">
        <dgm:presLayoutVars>
          <dgm:dir/>
          <dgm:resizeHandles val="exact"/>
        </dgm:presLayoutVars>
      </dgm:prSet>
      <dgm:spPr/>
    </dgm:pt>
    <dgm:pt modelId="{04E16793-258D-47D2-827E-C5B6A24B6432}" type="pres">
      <dgm:prSet presAssocID="{92797BD3-C773-4684-AB32-D65DE4D5809F}" presName="node" presStyleLbl="node1" presStyleIdx="0" presStyleCnt="1" custScaleX="132815" custLinFactNeighborX="-34872" custLinFactNeighborY="16870">
        <dgm:presLayoutVars>
          <dgm:bulletEnabled val="1"/>
        </dgm:presLayoutVars>
      </dgm:prSet>
      <dgm:spPr/>
    </dgm:pt>
  </dgm:ptLst>
  <dgm:cxnLst>
    <dgm:cxn modelId="{66117D92-E15E-41A5-8514-3358B9167AF1}" srcId="{BA3DF8DD-3115-44D4-ACE4-D5C0D2381553}" destId="{92797BD3-C773-4684-AB32-D65DE4D5809F}" srcOrd="0" destOrd="0" parTransId="{E80D689A-4446-41CC-B03D-503F6C780BB7}" sibTransId="{E6497FE7-0959-4709-A55B-CE36330FA4EE}"/>
    <dgm:cxn modelId="{D33CB2B0-17F6-443C-A80A-B4F73CE3C7AD}" type="presOf" srcId="{BA3DF8DD-3115-44D4-ACE4-D5C0D2381553}" destId="{628351F5-CB3A-4145-8CBE-06DE32A8FFF4}" srcOrd="0" destOrd="0" presId="urn:microsoft.com/office/officeart/2005/8/layout/default"/>
    <dgm:cxn modelId="{230F2EED-37E3-41ED-BA8A-10132CF76BE2}" type="presOf" srcId="{92797BD3-C773-4684-AB32-D65DE4D5809F}" destId="{04E16793-258D-47D2-827E-C5B6A24B6432}" srcOrd="0" destOrd="0" presId="urn:microsoft.com/office/officeart/2005/8/layout/default"/>
    <dgm:cxn modelId="{73742FF9-B888-42F9-8114-47F0257C6613}" type="presParOf" srcId="{628351F5-CB3A-4145-8CBE-06DE32A8FFF4}" destId="{04E16793-258D-47D2-827E-C5B6A24B643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3D75D-6EF9-43F1-8F85-10F4FF72A08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C34BE559-F55B-40A6-B5D8-1CA432E0BA8A}">
      <dgm:prSet/>
      <dgm:spPr/>
      <dgm:t>
        <a:bodyPr/>
        <a:lstStyle/>
        <a:p>
          <a:r>
            <a:rPr lang="lv-LV" b="0" i="0" dirty="0">
              <a:solidFill>
                <a:schemeClr val="tx1"/>
              </a:solidFill>
            </a:rPr>
            <a:t>Allows t</a:t>
          </a:r>
          <a:r>
            <a:rPr lang="en-US" b="0" i="0" dirty="0">
              <a:solidFill>
                <a:schemeClr val="tx1"/>
              </a:solidFill>
            </a:rPr>
            <a:t>o maximize the return over product total life while minimizing costs considering operational/ environmental issues.</a:t>
          </a:r>
          <a:endParaRPr lang="en-US" dirty="0">
            <a:solidFill>
              <a:schemeClr val="tx1"/>
            </a:solidFill>
          </a:endParaRPr>
        </a:p>
      </dgm:t>
    </dgm:pt>
    <dgm:pt modelId="{8DA731C4-A1EF-4DFC-9232-05063124FF6D}" type="parTrans" cxnId="{EB1693A8-621B-4646-8D33-3CBEF942DF6B}">
      <dgm:prSet/>
      <dgm:spPr/>
      <dgm:t>
        <a:bodyPr/>
        <a:lstStyle/>
        <a:p>
          <a:endParaRPr lang="en-US">
            <a:solidFill>
              <a:schemeClr val="tx1"/>
            </a:solidFill>
          </a:endParaRPr>
        </a:p>
      </dgm:t>
    </dgm:pt>
    <dgm:pt modelId="{D7EA2092-8DF9-4EE2-9069-E84276EC24CF}" type="sibTrans" cxnId="{EB1693A8-621B-4646-8D33-3CBEF942DF6B}">
      <dgm:prSet/>
      <dgm:spPr/>
      <dgm:t>
        <a:bodyPr/>
        <a:lstStyle/>
        <a:p>
          <a:endParaRPr lang="en-US">
            <a:solidFill>
              <a:schemeClr val="tx1"/>
            </a:solidFill>
          </a:endParaRPr>
        </a:p>
      </dgm:t>
    </dgm:pt>
    <dgm:pt modelId="{E6946294-C91E-4CE2-AB5D-85C023113F2C}">
      <dgm:prSet/>
      <dgm:spPr/>
      <dgm:t>
        <a:bodyPr/>
        <a:lstStyle/>
        <a:p>
          <a:r>
            <a:rPr lang="lv-LV" b="0" i="0" dirty="0">
              <a:solidFill>
                <a:schemeClr val="tx1"/>
              </a:solidFill>
            </a:rPr>
            <a:t>Allows t</a:t>
          </a:r>
          <a:r>
            <a:rPr lang="en-US" b="0" i="0" dirty="0">
              <a:solidFill>
                <a:schemeClr val="tx1"/>
              </a:solidFill>
            </a:rPr>
            <a:t>o ascertain profitability over all product life phases since each phase has its own characteristics and strategies.</a:t>
          </a:r>
          <a:endParaRPr lang="en-US" dirty="0">
            <a:solidFill>
              <a:schemeClr val="tx1"/>
            </a:solidFill>
          </a:endParaRPr>
        </a:p>
      </dgm:t>
    </dgm:pt>
    <dgm:pt modelId="{F3ECD778-062A-47A1-AABC-F49D861EBBA1}" type="parTrans" cxnId="{F2F5A9B2-C01F-4E1A-8AE7-3511EE88EC5B}">
      <dgm:prSet/>
      <dgm:spPr/>
      <dgm:t>
        <a:bodyPr/>
        <a:lstStyle/>
        <a:p>
          <a:endParaRPr lang="en-US">
            <a:solidFill>
              <a:schemeClr val="tx1"/>
            </a:solidFill>
          </a:endParaRPr>
        </a:p>
      </dgm:t>
    </dgm:pt>
    <dgm:pt modelId="{EB900602-53F4-4204-A9F7-65DFCA45D76F}" type="sibTrans" cxnId="{F2F5A9B2-C01F-4E1A-8AE7-3511EE88EC5B}">
      <dgm:prSet/>
      <dgm:spPr/>
      <dgm:t>
        <a:bodyPr/>
        <a:lstStyle/>
        <a:p>
          <a:endParaRPr lang="en-US">
            <a:solidFill>
              <a:schemeClr val="tx1"/>
            </a:solidFill>
          </a:endParaRPr>
        </a:p>
      </dgm:t>
    </dgm:pt>
    <dgm:pt modelId="{5D52DB36-73CC-45AA-91B8-76824725DC2E}">
      <dgm:prSet/>
      <dgm:spPr/>
      <dgm:t>
        <a:bodyPr/>
        <a:lstStyle/>
        <a:p>
          <a:r>
            <a:rPr lang="lv-LV" b="0" i="0" dirty="0">
              <a:solidFill>
                <a:schemeClr val="tx1"/>
              </a:solidFill>
            </a:rPr>
            <a:t>Allows to set</a:t>
          </a:r>
          <a:r>
            <a:rPr lang="en-US" b="0" i="0" dirty="0">
              <a:solidFill>
                <a:schemeClr val="tx1"/>
              </a:solidFill>
            </a:rPr>
            <a:t> price accordingly in order to manipulate demand or maximize profit. </a:t>
          </a:r>
          <a:endParaRPr lang="en-US" dirty="0">
            <a:solidFill>
              <a:schemeClr val="tx1"/>
            </a:solidFill>
          </a:endParaRPr>
        </a:p>
      </dgm:t>
    </dgm:pt>
    <dgm:pt modelId="{1F40D038-A8A3-4CAD-9AA0-695CD4757D36}" type="parTrans" cxnId="{22961C07-299D-4457-82B5-F64ACFFC14E5}">
      <dgm:prSet/>
      <dgm:spPr/>
      <dgm:t>
        <a:bodyPr/>
        <a:lstStyle/>
        <a:p>
          <a:endParaRPr lang="en-US">
            <a:solidFill>
              <a:schemeClr val="tx1"/>
            </a:solidFill>
          </a:endParaRPr>
        </a:p>
      </dgm:t>
    </dgm:pt>
    <dgm:pt modelId="{D61A91E9-BEEC-4D14-B9C9-8BCA323AA02A}" type="sibTrans" cxnId="{22961C07-299D-4457-82B5-F64ACFFC14E5}">
      <dgm:prSet/>
      <dgm:spPr/>
      <dgm:t>
        <a:bodyPr/>
        <a:lstStyle/>
        <a:p>
          <a:endParaRPr lang="en-US">
            <a:solidFill>
              <a:schemeClr val="tx1"/>
            </a:solidFill>
          </a:endParaRPr>
        </a:p>
      </dgm:t>
    </dgm:pt>
    <dgm:pt modelId="{09B97ADF-CD5A-456F-9A4E-BEBDED8C5DDA}">
      <dgm:prSet/>
      <dgm:spPr/>
      <dgm:t>
        <a:bodyPr/>
        <a:lstStyle/>
        <a:p>
          <a:r>
            <a:rPr lang="lv-LV" b="0" i="0" dirty="0">
              <a:solidFill>
                <a:schemeClr val="tx1"/>
              </a:solidFill>
            </a:rPr>
            <a:t>Allows t</a:t>
          </a:r>
          <a:r>
            <a:rPr lang="en-US" b="0" i="0" dirty="0">
              <a:solidFill>
                <a:schemeClr val="tx1"/>
              </a:solidFill>
            </a:rPr>
            <a:t>o plan corrective actions in advance since the product life is known </a:t>
          </a:r>
          <a:endParaRPr lang="en-US" dirty="0">
            <a:solidFill>
              <a:schemeClr val="tx1"/>
            </a:solidFill>
          </a:endParaRPr>
        </a:p>
      </dgm:t>
    </dgm:pt>
    <dgm:pt modelId="{105F57EE-5186-4CBC-AF3C-7942239244E1}" type="parTrans" cxnId="{AB61FF4B-42FF-496D-804D-71FBFA579DC9}">
      <dgm:prSet/>
      <dgm:spPr/>
      <dgm:t>
        <a:bodyPr/>
        <a:lstStyle/>
        <a:p>
          <a:endParaRPr lang="en-US">
            <a:solidFill>
              <a:schemeClr val="tx1"/>
            </a:solidFill>
          </a:endParaRPr>
        </a:p>
      </dgm:t>
    </dgm:pt>
    <dgm:pt modelId="{26F76580-B29A-43CC-8B03-7A181015497B}" type="sibTrans" cxnId="{AB61FF4B-42FF-496D-804D-71FBFA579DC9}">
      <dgm:prSet/>
      <dgm:spPr/>
      <dgm:t>
        <a:bodyPr/>
        <a:lstStyle/>
        <a:p>
          <a:endParaRPr lang="en-US">
            <a:solidFill>
              <a:schemeClr val="tx1"/>
            </a:solidFill>
          </a:endParaRPr>
        </a:p>
      </dgm:t>
    </dgm:pt>
    <dgm:pt modelId="{00B13347-EA84-4AAB-9834-B1F8C393F4BA}">
      <dgm:prSet/>
      <dgm:spPr/>
      <dgm:t>
        <a:bodyPr/>
        <a:lstStyle/>
        <a:p>
          <a:r>
            <a:rPr lang="lv-LV" b="0" i="0" dirty="0">
              <a:solidFill>
                <a:schemeClr val="tx1"/>
              </a:solidFill>
            </a:rPr>
            <a:t>Allows to</a:t>
          </a:r>
          <a:r>
            <a:rPr lang="en-US" b="0" i="0" dirty="0">
              <a:solidFill>
                <a:schemeClr val="tx1"/>
              </a:solidFill>
            </a:rPr>
            <a:t> assist the decision-making process to renew or replace a product, and when</a:t>
          </a:r>
          <a:endParaRPr lang="en-US" dirty="0">
            <a:solidFill>
              <a:schemeClr val="tx1"/>
            </a:solidFill>
          </a:endParaRPr>
        </a:p>
      </dgm:t>
    </dgm:pt>
    <dgm:pt modelId="{637DBC3D-BF38-4863-92CA-C5CCD0A6DCC3}" type="parTrans" cxnId="{24729808-B2FB-46DE-98A1-3E7D8CFC3D8D}">
      <dgm:prSet/>
      <dgm:spPr/>
      <dgm:t>
        <a:bodyPr/>
        <a:lstStyle/>
        <a:p>
          <a:endParaRPr lang="en-US">
            <a:solidFill>
              <a:schemeClr val="tx1"/>
            </a:solidFill>
          </a:endParaRPr>
        </a:p>
      </dgm:t>
    </dgm:pt>
    <dgm:pt modelId="{FFE7B7ED-6785-4A03-9303-B175E17707A6}" type="sibTrans" cxnId="{24729808-B2FB-46DE-98A1-3E7D8CFC3D8D}">
      <dgm:prSet/>
      <dgm:spPr/>
      <dgm:t>
        <a:bodyPr/>
        <a:lstStyle/>
        <a:p>
          <a:endParaRPr lang="en-US">
            <a:solidFill>
              <a:schemeClr val="tx1"/>
            </a:solidFill>
          </a:endParaRPr>
        </a:p>
      </dgm:t>
    </dgm:pt>
    <dgm:pt modelId="{70B5CE39-89BF-4BC7-A579-4F1BF6BDCD52}" type="pres">
      <dgm:prSet presAssocID="{0853D75D-6EF9-43F1-8F85-10F4FF72A081}" presName="Name0" presStyleCnt="0">
        <dgm:presLayoutVars>
          <dgm:chMax val="7"/>
          <dgm:chPref val="7"/>
          <dgm:dir/>
        </dgm:presLayoutVars>
      </dgm:prSet>
      <dgm:spPr/>
    </dgm:pt>
    <dgm:pt modelId="{AD535590-776B-440A-B2CD-6BE7F4B41703}" type="pres">
      <dgm:prSet presAssocID="{0853D75D-6EF9-43F1-8F85-10F4FF72A081}" presName="Name1" presStyleCnt="0"/>
      <dgm:spPr/>
    </dgm:pt>
    <dgm:pt modelId="{22F8A511-1057-4A3A-B6CA-56E267035F76}" type="pres">
      <dgm:prSet presAssocID="{0853D75D-6EF9-43F1-8F85-10F4FF72A081}" presName="cycle" presStyleCnt="0"/>
      <dgm:spPr/>
    </dgm:pt>
    <dgm:pt modelId="{59BCAA87-982F-4703-A8F9-04336A7D889E}" type="pres">
      <dgm:prSet presAssocID="{0853D75D-6EF9-43F1-8F85-10F4FF72A081}" presName="srcNode" presStyleLbl="node1" presStyleIdx="0" presStyleCnt="5"/>
      <dgm:spPr/>
    </dgm:pt>
    <dgm:pt modelId="{17CEC16E-D7C8-47DE-92D5-A36882C9A3BB}" type="pres">
      <dgm:prSet presAssocID="{0853D75D-6EF9-43F1-8F85-10F4FF72A081}" presName="conn" presStyleLbl="parChTrans1D2" presStyleIdx="0" presStyleCnt="1"/>
      <dgm:spPr/>
    </dgm:pt>
    <dgm:pt modelId="{8C0EFF80-AF4B-4315-88F0-FF80B853E531}" type="pres">
      <dgm:prSet presAssocID="{0853D75D-6EF9-43F1-8F85-10F4FF72A081}" presName="extraNode" presStyleLbl="node1" presStyleIdx="0" presStyleCnt="5"/>
      <dgm:spPr/>
    </dgm:pt>
    <dgm:pt modelId="{8DA36AEC-36DB-4AD5-9FEA-E153C46F76F8}" type="pres">
      <dgm:prSet presAssocID="{0853D75D-6EF9-43F1-8F85-10F4FF72A081}" presName="dstNode" presStyleLbl="node1" presStyleIdx="0" presStyleCnt="5"/>
      <dgm:spPr/>
    </dgm:pt>
    <dgm:pt modelId="{A444E07D-90EE-4001-83DD-D481D2736B32}" type="pres">
      <dgm:prSet presAssocID="{C34BE559-F55B-40A6-B5D8-1CA432E0BA8A}" presName="text_1" presStyleLbl="node1" presStyleIdx="0" presStyleCnt="5">
        <dgm:presLayoutVars>
          <dgm:bulletEnabled val="1"/>
        </dgm:presLayoutVars>
      </dgm:prSet>
      <dgm:spPr/>
    </dgm:pt>
    <dgm:pt modelId="{3DFAC10F-80E8-4004-9D01-0905A134AFB8}" type="pres">
      <dgm:prSet presAssocID="{C34BE559-F55B-40A6-B5D8-1CA432E0BA8A}" presName="accent_1" presStyleCnt="0"/>
      <dgm:spPr/>
    </dgm:pt>
    <dgm:pt modelId="{42549EC2-AD97-49AF-9EF9-26081A3EBF52}" type="pres">
      <dgm:prSet presAssocID="{C34BE559-F55B-40A6-B5D8-1CA432E0BA8A}" presName="accentRepeatNode" presStyleLbl="solidFgAcc1" presStyleIdx="0" presStyleCnt="5"/>
      <dgm:spPr/>
    </dgm:pt>
    <dgm:pt modelId="{54435A4A-4426-4719-B75C-09506EC1CEE3}" type="pres">
      <dgm:prSet presAssocID="{E6946294-C91E-4CE2-AB5D-85C023113F2C}" presName="text_2" presStyleLbl="node1" presStyleIdx="1" presStyleCnt="5">
        <dgm:presLayoutVars>
          <dgm:bulletEnabled val="1"/>
        </dgm:presLayoutVars>
      </dgm:prSet>
      <dgm:spPr/>
    </dgm:pt>
    <dgm:pt modelId="{6C457862-D9EF-4419-8BBB-277849788AF2}" type="pres">
      <dgm:prSet presAssocID="{E6946294-C91E-4CE2-AB5D-85C023113F2C}" presName="accent_2" presStyleCnt="0"/>
      <dgm:spPr/>
    </dgm:pt>
    <dgm:pt modelId="{4DC2604A-2C7E-4A14-BC8C-69F33906FCD6}" type="pres">
      <dgm:prSet presAssocID="{E6946294-C91E-4CE2-AB5D-85C023113F2C}" presName="accentRepeatNode" presStyleLbl="solidFgAcc1" presStyleIdx="1" presStyleCnt="5"/>
      <dgm:spPr/>
    </dgm:pt>
    <dgm:pt modelId="{5123CC60-F218-4AA9-B356-EA4398BA6E56}" type="pres">
      <dgm:prSet presAssocID="{5D52DB36-73CC-45AA-91B8-76824725DC2E}" presName="text_3" presStyleLbl="node1" presStyleIdx="2" presStyleCnt="5">
        <dgm:presLayoutVars>
          <dgm:bulletEnabled val="1"/>
        </dgm:presLayoutVars>
      </dgm:prSet>
      <dgm:spPr/>
    </dgm:pt>
    <dgm:pt modelId="{CDE6E75F-97A6-494A-A94F-BC9DC278DB02}" type="pres">
      <dgm:prSet presAssocID="{5D52DB36-73CC-45AA-91B8-76824725DC2E}" presName="accent_3" presStyleCnt="0"/>
      <dgm:spPr/>
    </dgm:pt>
    <dgm:pt modelId="{A4AA02CC-42F9-42BE-95F2-229600C979E1}" type="pres">
      <dgm:prSet presAssocID="{5D52DB36-73CC-45AA-91B8-76824725DC2E}" presName="accentRepeatNode" presStyleLbl="solidFgAcc1" presStyleIdx="2" presStyleCnt="5"/>
      <dgm:spPr/>
    </dgm:pt>
    <dgm:pt modelId="{EC77104E-AFAD-4B6E-A275-5BF7BE59503F}" type="pres">
      <dgm:prSet presAssocID="{09B97ADF-CD5A-456F-9A4E-BEBDED8C5DDA}" presName="text_4" presStyleLbl="node1" presStyleIdx="3" presStyleCnt="5">
        <dgm:presLayoutVars>
          <dgm:bulletEnabled val="1"/>
        </dgm:presLayoutVars>
      </dgm:prSet>
      <dgm:spPr/>
    </dgm:pt>
    <dgm:pt modelId="{ECFBDD41-EBF2-4318-B130-455F3DC705F3}" type="pres">
      <dgm:prSet presAssocID="{09B97ADF-CD5A-456F-9A4E-BEBDED8C5DDA}" presName="accent_4" presStyleCnt="0"/>
      <dgm:spPr/>
    </dgm:pt>
    <dgm:pt modelId="{3B937EDD-AB57-466E-85EA-E5D1AE44B93D}" type="pres">
      <dgm:prSet presAssocID="{09B97ADF-CD5A-456F-9A4E-BEBDED8C5DDA}" presName="accentRepeatNode" presStyleLbl="solidFgAcc1" presStyleIdx="3" presStyleCnt="5"/>
      <dgm:spPr/>
    </dgm:pt>
    <dgm:pt modelId="{14A5A87C-7E94-440B-BD01-26C9305FE154}" type="pres">
      <dgm:prSet presAssocID="{00B13347-EA84-4AAB-9834-B1F8C393F4BA}" presName="text_5" presStyleLbl="node1" presStyleIdx="4" presStyleCnt="5">
        <dgm:presLayoutVars>
          <dgm:bulletEnabled val="1"/>
        </dgm:presLayoutVars>
      </dgm:prSet>
      <dgm:spPr/>
    </dgm:pt>
    <dgm:pt modelId="{ED142FE6-0768-4CDD-BDFC-0AD860692151}" type="pres">
      <dgm:prSet presAssocID="{00B13347-EA84-4AAB-9834-B1F8C393F4BA}" presName="accent_5" presStyleCnt="0"/>
      <dgm:spPr/>
    </dgm:pt>
    <dgm:pt modelId="{812BDB8F-221C-4C9F-82C0-6B1DDEF75928}" type="pres">
      <dgm:prSet presAssocID="{00B13347-EA84-4AAB-9834-B1F8C393F4BA}" presName="accentRepeatNode" presStyleLbl="solidFgAcc1" presStyleIdx="4" presStyleCnt="5"/>
      <dgm:spPr/>
    </dgm:pt>
  </dgm:ptLst>
  <dgm:cxnLst>
    <dgm:cxn modelId="{12AC1804-3642-442D-BC72-08B8C1C5863E}" type="presOf" srcId="{00B13347-EA84-4AAB-9834-B1F8C393F4BA}" destId="{14A5A87C-7E94-440B-BD01-26C9305FE154}" srcOrd="0" destOrd="0" presId="urn:microsoft.com/office/officeart/2008/layout/VerticalCurvedList"/>
    <dgm:cxn modelId="{22961C07-299D-4457-82B5-F64ACFFC14E5}" srcId="{0853D75D-6EF9-43F1-8F85-10F4FF72A081}" destId="{5D52DB36-73CC-45AA-91B8-76824725DC2E}" srcOrd="2" destOrd="0" parTransId="{1F40D038-A8A3-4CAD-9AA0-695CD4757D36}" sibTransId="{D61A91E9-BEEC-4D14-B9C9-8BCA323AA02A}"/>
    <dgm:cxn modelId="{24729808-B2FB-46DE-98A1-3E7D8CFC3D8D}" srcId="{0853D75D-6EF9-43F1-8F85-10F4FF72A081}" destId="{00B13347-EA84-4AAB-9834-B1F8C393F4BA}" srcOrd="4" destOrd="0" parTransId="{637DBC3D-BF38-4863-92CA-C5CCD0A6DCC3}" sibTransId="{FFE7B7ED-6785-4A03-9303-B175E17707A6}"/>
    <dgm:cxn modelId="{EC400F1B-49B1-4019-9333-1413D1219171}" type="presOf" srcId="{D7EA2092-8DF9-4EE2-9069-E84276EC24CF}" destId="{17CEC16E-D7C8-47DE-92D5-A36882C9A3BB}" srcOrd="0" destOrd="0" presId="urn:microsoft.com/office/officeart/2008/layout/VerticalCurvedList"/>
    <dgm:cxn modelId="{AB61FF4B-42FF-496D-804D-71FBFA579DC9}" srcId="{0853D75D-6EF9-43F1-8F85-10F4FF72A081}" destId="{09B97ADF-CD5A-456F-9A4E-BEBDED8C5DDA}" srcOrd="3" destOrd="0" parTransId="{105F57EE-5186-4CBC-AF3C-7942239244E1}" sibTransId="{26F76580-B29A-43CC-8B03-7A181015497B}"/>
    <dgm:cxn modelId="{DCE4EA53-AC4D-411B-9403-A6FCD0495557}" type="presOf" srcId="{5D52DB36-73CC-45AA-91B8-76824725DC2E}" destId="{5123CC60-F218-4AA9-B356-EA4398BA6E56}" srcOrd="0" destOrd="0" presId="urn:microsoft.com/office/officeart/2008/layout/VerticalCurvedList"/>
    <dgm:cxn modelId="{0C3A1683-3D6C-43B8-A230-E33E4802C3E8}" type="presOf" srcId="{E6946294-C91E-4CE2-AB5D-85C023113F2C}" destId="{54435A4A-4426-4719-B75C-09506EC1CEE3}" srcOrd="0" destOrd="0" presId="urn:microsoft.com/office/officeart/2008/layout/VerticalCurvedList"/>
    <dgm:cxn modelId="{1615C9A3-71DF-45D8-83AC-AE177904D75E}" type="presOf" srcId="{09B97ADF-CD5A-456F-9A4E-BEBDED8C5DDA}" destId="{EC77104E-AFAD-4B6E-A275-5BF7BE59503F}" srcOrd="0" destOrd="0" presId="urn:microsoft.com/office/officeart/2008/layout/VerticalCurvedList"/>
    <dgm:cxn modelId="{EB1693A8-621B-4646-8D33-3CBEF942DF6B}" srcId="{0853D75D-6EF9-43F1-8F85-10F4FF72A081}" destId="{C34BE559-F55B-40A6-B5D8-1CA432E0BA8A}" srcOrd="0" destOrd="0" parTransId="{8DA731C4-A1EF-4DFC-9232-05063124FF6D}" sibTransId="{D7EA2092-8DF9-4EE2-9069-E84276EC24CF}"/>
    <dgm:cxn modelId="{F2F5A9B2-C01F-4E1A-8AE7-3511EE88EC5B}" srcId="{0853D75D-6EF9-43F1-8F85-10F4FF72A081}" destId="{E6946294-C91E-4CE2-AB5D-85C023113F2C}" srcOrd="1" destOrd="0" parTransId="{F3ECD778-062A-47A1-AABC-F49D861EBBA1}" sibTransId="{EB900602-53F4-4204-A9F7-65DFCA45D76F}"/>
    <dgm:cxn modelId="{C2A78DC3-9EB3-4674-9316-333EEC0C228F}" type="presOf" srcId="{0853D75D-6EF9-43F1-8F85-10F4FF72A081}" destId="{70B5CE39-89BF-4BC7-A579-4F1BF6BDCD52}" srcOrd="0" destOrd="0" presId="urn:microsoft.com/office/officeart/2008/layout/VerticalCurvedList"/>
    <dgm:cxn modelId="{C592ABFA-91C7-48ED-8420-DF4C80819130}" type="presOf" srcId="{C34BE559-F55B-40A6-B5D8-1CA432E0BA8A}" destId="{A444E07D-90EE-4001-83DD-D481D2736B32}" srcOrd="0" destOrd="0" presId="urn:microsoft.com/office/officeart/2008/layout/VerticalCurvedList"/>
    <dgm:cxn modelId="{BE3F6088-95CB-4CEB-B909-B2A6C6349A7E}" type="presParOf" srcId="{70B5CE39-89BF-4BC7-A579-4F1BF6BDCD52}" destId="{AD535590-776B-440A-B2CD-6BE7F4B41703}" srcOrd="0" destOrd="0" presId="urn:microsoft.com/office/officeart/2008/layout/VerticalCurvedList"/>
    <dgm:cxn modelId="{EA768E19-173D-4932-83BE-06E112B51A46}" type="presParOf" srcId="{AD535590-776B-440A-B2CD-6BE7F4B41703}" destId="{22F8A511-1057-4A3A-B6CA-56E267035F76}" srcOrd="0" destOrd="0" presId="urn:microsoft.com/office/officeart/2008/layout/VerticalCurvedList"/>
    <dgm:cxn modelId="{6345467A-9329-432B-BAF1-DC4A45BB5A22}" type="presParOf" srcId="{22F8A511-1057-4A3A-B6CA-56E267035F76}" destId="{59BCAA87-982F-4703-A8F9-04336A7D889E}" srcOrd="0" destOrd="0" presId="urn:microsoft.com/office/officeart/2008/layout/VerticalCurvedList"/>
    <dgm:cxn modelId="{54EF0C64-732F-4D52-ADAE-11EFA4DEAA49}" type="presParOf" srcId="{22F8A511-1057-4A3A-B6CA-56E267035F76}" destId="{17CEC16E-D7C8-47DE-92D5-A36882C9A3BB}" srcOrd="1" destOrd="0" presId="urn:microsoft.com/office/officeart/2008/layout/VerticalCurvedList"/>
    <dgm:cxn modelId="{8E152C3D-050C-40CB-958A-ABE6CF7A6304}" type="presParOf" srcId="{22F8A511-1057-4A3A-B6CA-56E267035F76}" destId="{8C0EFF80-AF4B-4315-88F0-FF80B853E531}" srcOrd="2" destOrd="0" presId="urn:microsoft.com/office/officeart/2008/layout/VerticalCurvedList"/>
    <dgm:cxn modelId="{80E1E880-420D-4ECD-98BB-1A7F5690D8FB}" type="presParOf" srcId="{22F8A511-1057-4A3A-B6CA-56E267035F76}" destId="{8DA36AEC-36DB-4AD5-9FEA-E153C46F76F8}" srcOrd="3" destOrd="0" presId="urn:microsoft.com/office/officeart/2008/layout/VerticalCurvedList"/>
    <dgm:cxn modelId="{0040728B-6F28-42F9-B96F-5D204F952C8A}" type="presParOf" srcId="{AD535590-776B-440A-B2CD-6BE7F4B41703}" destId="{A444E07D-90EE-4001-83DD-D481D2736B32}" srcOrd="1" destOrd="0" presId="urn:microsoft.com/office/officeart/2008/layout/VerticalCurvedList"/>
    <dgm:cxn modelId="{4BB0C5A3-2B34-4E65-8F28-468B3B6DD512}" type="presParOf" srcId="{AD535590-776B-440A-B2CD-6BE7F4B41703}" destId="{3DFAC10F-80E8-4004-9D01-0905A134AFB8}" srcOrd="2" destOrd="0" presId="urn:microsoft.com/office/officeart/2008/layout/VerticalCurvedList"/>
    <dgm:cxn modelId="{88E27587-161E-4CCA-866E-33758A0BE5AB}" type="presParOf" srcId="{3DFAC10F-80E8-4004-9D01-0905A134AFB8}" destId="{42549EC2-AD97-49AF-9EF9-26081A3EBF52}" srcOrd="0" destOrd="0" presId="urn:microsoft.com/office/officeart/2008/layout/VerticalCurvedList"/>
    <dgm:cxn modelId="{2EC4FF52-2803-406D-B83E-B66A3CB1F197}" type="presParOf" srcId="{AD535590-776B-440A-B2CD-6BE7F4B41703}" destId="{54435A4A-4426-4719-B75C-09506EC1CEE3}" srcOrd="3" destOrd="0" presId="urn:microsoft.com/office/officeart/2008/layout/VerticalCurvedList"/>
    <dgm:cxn modelId="{045305EA-751F-485D-A41D-1192095ADB16}" type="presParOf" srcId="{AD535590-776B-440A-B2CD-6BE7F4B41703}" destId="{6C457862-D9EF-4419-8BBB-277849788AF2}" srcOrd="4" destOrd="0" presId="urn:microsoft.com/office/officeart/2008/layout/VerticalCurvedList"/>
    <dgm:cxn modelId="{8A32E281-128D-4ECD-97A5-F45612BE4B53}" type="presParOf" srcId="{6C457862-D9EF-4419-8BBB-277849788AF2}" destId="{4DC2604A-2C7E-4A14-BC8C-69F33906FCD6}" srcOrd="0" destOrd="0" presId="urn:microsoft.com/office/officeart/2008/layout/VerticalCurvedList"/>
    <dgm:cxn modelId="{D6D98EBA-688D-4BC4-8E7C-348ED40ED4B5}" type="presParOf" srcId="{AD535590-776B-440A-B2CD-6BE7F4B41703}" destId="{5123CC60-F218-4AA9-B356-EA4398BA6E56}" srcOrd="5" destOrd="0" presId="urn:microsoft.com/office/officeart/2008/layout/VerticalCurvedList"/>
    <dgm:cxn modelId="{A2F565CE-0225-4CA2-AABD-F73C7D1331C4}" type="presParOf" srcId="{AD535590-776B-440A-B2CD-6BE7F4B41703}" destId="{CDE6E75F-97A6-494A-A94F-BC9DC278DB02}" srcOrd="6" destOrd="0" presId="urn:microsoft.com/office/officeart/2008/layout/VerticalCurvedList"/>
    <dgm:cxn modelId="{C6B4957D-254B-4C45-8047-2F2B4A9C38BD}" type="presParOf" srcId="{CDE6E75F-97A6-494A-A94F-BC9DC278DB02}" destId="{A4AA02CC-42F9-42BE-95F2-229600C979E1}" srcOrd="0" destOrd="0" presId="urn:microsoft.com/office/officeart/2008/layout/VerticalCurvedList"/>
    <dgm:cxn modelId="{6BF1D72F-E2A5-45D1-96E6-AE898C18777F}" type="presParOf" srcId="{AD535590-776B-440A-B2CD-6BE7F4B41703}" destId="{EC77104E-AFAD-4B6E-A275-5BF7BE59503F}" srcOrd="7" destOrd="0" presId="urn:microsoft.com/office/officeart/2008/layout/VerticalCurvedList"/>
    <dgm:cxn modelId="{AEA71924-E7DB-4A2C-A53B-DA860D2B3675}" type="presParOf" srcId="{AD535590-776B-440A-B2CD-6BE7F4B41703}" destId="{ECFBDD41-EBF2-4318-B130-455F3DC705F3}" srcOrd="8" destOrd="0" presId="urn:microsoft.com/office/officeart/2008/layout/VerticalCurvedList"/>
    <dgm:cxn modelId="{244EB304-123C-44EC-B5D5-13352C0D7D05}" type="presParOf" srcId="{ECFBDD41-EBF2-4318-B130-455F3DC705F3}" destId="{3B937EDD-AB57-466E-85EA-E5D1AE44B93D}" srcOrd="0" destOrd="0" presId="urn:microsoft.com/office/officeart/2008/layout/VerticalCurvedList"/>
    <dgm:cxn modelId="{85BFA5D0-9C27-4229-98CE-C0F516DC6C8A}" type="presParOf" srcId="{AD535590-776B-440A-B2CD-6BE7F4B41703}" destId="{14A5A87C-7E94-440B-BD01-26C9305FE154}" srcOrd="9" destOrd="0" presId="urn:microsoft.com/office/officeart/2008/layout/VerticalCurvedList"/>
    <dgm:cxn modelId="{85AB45B0-8983-48C1-9CD9-D971E03855B0}" type="presParOf" srcId="{AD535590-776B-440A-B2CD-6BE7F4B41703}" destId="{ED142FE6-0768-4CDD-BDFC-0AD860692151}" srcOrd="10" destOrd="0" presId="urn:microsoft.com/office/officeart/2008/layout/VerticalCurvedList"/>
    <dgm:cxn modelId="{798E6B82-54D3-468A-8E69-7578E479890B}" type="presParOf" srcId="{ED142FE6-0768-4CDD-BDFC-0AD860692151}" destId="{812BDB8F-221C-4C9F-82C0-6B1DDEF759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A7E0F-172F-4FBB-9A57-F93184EC2051}" type="doc">
      <dgm:prSet loTypeId="urn:microsoft.com/office/officeart/2005/8/layout/pList2" loCatId="list" qsTypeId="urn:microsoft.com/office/officeart/2005/8/quickstyle/simple1" qsCatId="simple" csTypeId="urn:microsoft.com/office/officeart/2005/8/colors/accent3_1" csCatId="accent3" phldr="1"/>
      <dgm:spPr/>
    </dgm:pt>
    <dgm:pt modelId="{72407884-F7EB-449D-9BD1-1360E961047C}">
      <dgm:prSet phldrT="[Text]"/>
      <dgm:spPr/>
      <dgm:t>
        <a:bodyPr/>
        <a:lstStyle/>
        <a:p>
          <a:pPr algn="ctr"/>
          <a:r>
            <a:rPr lang="en-US" dirty="0">
              <a:solidFill>
                <a:schemeClr val="accent6"/>
              </a:solidFill>
            </a:rPr>
            <a:t>Conventional LCC</a:t>
          </a:r>
        </a:p>
        <a:p>
          <a:pPr algn="l"/>
          <a:endParaRPr lang="en-US" dirty="0"/>
        </a:p>
      </dgm:t>
    </dgm:pt>
    <dgm:pt modelId="{55B1B209-493E-4824-AB2E-54C46DB6D7D2}" type="parTrans" cxnId="{233A72DF-61BB-4D9B-AFD5-CB535BA3AEC5}">
      <dgm:prSet/>
      <dgm:spPr/>
      <dgm:t>
        <a:bodyPr/>
        <a:lstStyle/>
        <a:p>
          <a:endParaRPr lang="en-US"/>
        </a:p>
      </dgm:t>
    </dgm:pt>
    <dgm:pt modelId="{2543E13D-DD30-4F18-9F57-CC8C5A936338}" type="sibTrans" cxnId="{233A72DF-61BB-4D9B-AFD5-CB535BA3AEC5}">
      <dgm:prSet/>
      <dgm:spPr/>
      <dgm:t>
        <a:bodyPr/>
        <a:lstStyle/>
        <a:p>
          <a:endParaRPr lang="en-US"/>
        </a:p>
      </dgm:t>
    </dgm:pt>
    <dgm:pt modelId="{18011F79-9143-4FB9-B3F1-48BBC0F8D9F5}">
      <dgm:prSet phldrT="[Text]"/>
      <dgm:spPr/>
      <dgm:t>
        <a:bodyPr/>
        <a:lstStyle/>
        <a:p>
          <a:r>
            <a:rPr lang="en-US" dirty="0">
              <a:solidFill>
                <a:schemeClr val="accent6"/>
              </a:solidFill>
            </a:rPr>
            <a:t>Environmental LCC</a:t>
          </a:r>
        </a:p>
      </dgm:t>
    </dgm:pt>
    <dgm:pt modelId="{150DF003-9081-43D9-AE91-C0646E18D059}" type="parTrans" cxnId="{118D435D-91EB-4B13-86C2-7F38E00E1EBE}">
      <dgm:prSet/>
      <dgm:spPr/>
      <dgm:t>
        <a:bodyPr/>
        <a:lstStyle/>
        <a:p>
          <a:endParaRPr lang="en-US"/>
        </a:p>
      </dgm:t>
    </dgm:pt>
    <dgm:pt modelId="{7D74CEF1-FAEC-4573-A49A-F026F203D800}" type="sibTrans" cxnId="{118D435D-91EB-4B13-86C2-7F38E00E1EBE}">
      <dgm:prSet/>
      <dgm:spPr/>
      <dgm:t>
        <a:bodyPr/>
        <a:lstStyle/>
        <a:p>
          <a:endParaRPr lang="en-US"/>
        </a:p>
      </dgm:t>
    </dgm:pt>
    <dgm:pt modelId="{1076B3ED-973A-41D8-AD7E-1E7A2522356E}">
      <dgm:prSet phldrT="[Text]"/>
      <dgm:spPr/>
      <dgm:t>
        <a:bodyPr/>
        <a:lstStyle/>
        <a:p>
          <a:r>
            <a:rPr lang="en-US" dirty="0">
              <a:solidFill>
                <a:schemeClr val="accent6"/>
              </a:solidFill>
            </a:rPr>
            <a:t>Societal LCC</a:t>
          </a:r>
        </a:p>
      </dgm:t>
    </dgm:pt>
    <dgm:pt modelId="{6E6FB4CF-D2B9-48A6-856A-1F69BCA67822}" type="parTrans" cxnId="{6A2D00F8-F27D-4120-A9CF-0403D8B270A5}">
      <dgm:prSet/>
      <dgm:spPr/>
      <dgm:t>
        <a:bodyPr/>
        <a:lstStyle/>
        <a:p>
          <a:endParaRPr lang="en-US"/>
        </a:p>
      </dgm:t>
    </dgm:pt>
    <dgm:pt modelId="{009E31BC-5C90-4452-9B77-0CF9B04E0FF4}" type="sibTrans" cxnId="{6A2D00F8-F27D-4120-A9CF-0403D8B270A5}">
      <dgm:prSet/>
      <dgm:spPr/>
      <dgm:t>
        <a:bodyPr/>
        <a:lstStyle/>
        <a:p>
          <a:endParaRPr lang="en-US"/>
        </a:p>
      </dgm:t>
    </dgm:pt>
    <dgm:pt modelId="{E6D9BC75-9D35-4970-870E-9E594AEC0D23}" type="pres">
      <dgm:prSet presAssocID="{5A6A7E0F-172F-4FBB-9A57-F93184EC2051}" presName="Name0" presStyleCnt="0">
        <dgm:presLayoutVars>
          <dgm:dir/>
          <dgm:resizeHandles val="exact"/>
        </dgm:presLayoutVars>
      </dgm:prSet>
      <dgm:spPr/>
    </dgm:pt>
    <dgm:pt modelId="{C1732919-14FB-4988-9C27-B69BC3B1CF6F}" type="pres">
      <dgm:prSet presAssocID="{5A6A7E0F-172F-4FBB-9A57-F93184EC2051}" presName="bkgdShp" presStyleLbl="alignAccFollowNode1" presStyleIdx="0" presStyleCnt="1"/>
      <dgm:spPr/>
    </dgm:pt>
    <dgm:pt modelId="{C82BD028-C556-4C81-AEC8-D17F4865E024}" type="pres">
      <dgm:prSet presAssocID="{5A6A7E0F-172F-4FBB-9A57-F93184EC2051}" presName="linComp" presStyleCnt="0"/>
      <dgm:spPr/>
    </dgm:pt>
    <dgm:pt modelId="{4C87A42B-A6D9-4EA9-A971-DFB0BACEB289}" type="pres">
      <dgm:prSet presAssocID="{72407884-F7EB-449D-9BD1-1360E961047C}" presName="compNode" presStyleCnt="0"/>
      <dgm:spPr/>
    </dgm:pt>
    <dgm:pt modelId="{CD546C7E-EE32-4CB8-9F02-66787B18B319}" type="pres">
      <dgm:prSet presAssocID="{72407884-F7EB-449D-9BD1-1360E961047C}" presName="node" presStyleLbl="node1" presStyleIdx="0" presStyleCnt="3">
        <dgm:presLayoutVars>
          <dgm:bulletEnabled val="1"/>
        </dgm:presLayoutVars>
      </dgm:prSet>
      <dgm:spPr/>
    </dgm:pt>
    <dgm:pt modelId="{0ECE0923-7FC1-4FF4-B704-DC57BD4FB8F8}" type="pres">
      <dgm:prSet presAssocID="{72407884-F7EB-449D-9BD1-1360E961047C}" presName="invisiNode" presStyleLbl="node1" presStyleIdx="0" presStyleCnt="3"/>
      <dgm:spPr/>
    </dgm:pt>
    <dgm:pt modelId="{4C9527C2-A33C-4864-99DB-5659F8E557C5}" type="pres">
      <dgm:prSet presAssocID="{72407884-F7EB-449D-9BD1-1360E961047C}" presName="imagNode" presStyleLbl="fgImgPlace1" presStyleIdx="0" presStyleCnt="3"/>
      <dgm:spPr>
        <a:blipFill rotWithShape="1">
          <a:blip xmlns:r="http://schemas.openxmlformats.org/officeDocument/2006/relationships" r:embed="rId1"/>
          <a:srcRect/>
          <a:stretch>
            <a:fillRect t="-12000" b="-12000"/>
          </a:stretch>
        </a:blipFill>
      </dgm:spPr>
    </dgm:pt>
    <dgm:pt modelId="{6D13897C-989E-46D5-8106-5C572E486E84}" type="pres">
      <dgm:prSet presAssocID="{2543E13D-DD30-4F18-9F57-CC8C5A936338}" presName="sibTrans" presStyleLbl="sibTrans2D1" presStyleIdx="0" presStyleCnt="0"/>
      <dgm:spPr/>
    </dgm:pt>
    <dgm:pt modelId="{F4355DC5-C199-4662-BE4B-C1989C5BBA26}" type="pres">
      <dgm:prSet presAssocID="{18011F79-9143-4FB9-B3F1-48BBC0F8D9F5}" presName="compNode" presStyleCnt="0"/>
      <dgm:spPr/>
    </dgm:pt>
    <dgm:pt modelId="{7E9F3898-4CBF-4493-A884-31D321FC670E}" type="pres">
      <dgm:prSet presAssocID="{18011F79-9143-4FB9-B3F1-48BBC0F8D9F5}" presName="node" presStyleLbl="node1" presStyleIdx="1" presStyleCnt="3">
        <dgm:presLayoutVars>
          <dgm:bulletEnabled val="1"/>
        </dgm:presLayoutVars>
      </dgm:prSet>
      <dgm:spPr/>
    </dgm:pt>
    <dgm:pt modelId="{0A56BC89-4F56-45A5-B7D0-3915F6A592EC}" type="pres">
      <dgm:prSet presAssocID="{18011F79-9143-4FB9-B3F1-48BBC0F8D9F5}" presName="invisiNode" presStyleLbl="node1" presStyleIdx="1" presStyleCnt="3"/>
      <dgm:spPr/>
    </dgm:pt>
    <dgm:pt modelId="{D8500010-730C-404A-A2EC-998663846BFC}" type="pres">
      <dgm:prSet presAssocID="{18011F79-9143-4FB9-B3F1-48BBC0F8D9F5}" presName="imagNode" presStyleLbl="fgImgPlace1" presStyleIdx="1" presStyleCnt="3"/>
      <dgm:spPr>
        <a:blipFill rotWithShape="1">
          <a:blip xmlns:r="http://schemas.openxmlformats.org/officeDocument/2006/relationships" r:embed="rId2"/>
          <a:srcRect/>
          <a:stretch>
            <a:fillRect t="-12000" b="-12000"/>
          </a:stretch>
        </a:blipFill>
      </dgm:spPr>
    </dgm:pt>
    <dgm:pt modelId="{6939A5EF-C340-42C7-B2FA-E3F12E10E8D6}" type="pres">
      <dgm:prSet presAssocID="{7D74CEF1-FAEC-4573-A49A-F026F203D800}" presName="sibTrans" presStyleLbl="sibTrans2D1" presStyleIdx="0" presStyleCnt="0"/>
      <dgm:spPr/>
    </dgm:pt>
    <dgm:pt modelId="{49B9CC53-8AD8-47F2-B61C-A77172329390}" type="pres">
      <dgm:prSet presAssocID="{1076B3ED-973A-41D8-AD7E-1E7A2522356E}" presName="compNode" presStyleCnt="0"/>
      <dgm:spPr/>
    </dgm:pt>
    <dgm:pt modelId="{BE6D9960-29BF-46D9-BF32-E503E341EEE7}" type="pres">
      <dgm:prSet presAssocID="{1076B3ED-973A-41D8-AD7E-1E7A2522356E}" presName="node" presStyleLbl="node1" presStyleIdx="2" presStyleCnt="3">
        <dgm:presLayoutVars>
          <dgm:bulletEnabled val="1"/>
        </dgm:presLayoutVars>
      </dgm:prSet>
      <dgm:spPr/>
    </dgm:pt>
    <dgm:pt modelId="{1294A50B-ED4E-4092-8D00-09C410F12063}" type="pres">
      <dgm:prSet presAssocID="{1076B3ED-973A-41D8-AD7E-1E7A2522356E}" presName="invisiNode" presStyleLbl="node1" presStyleIdx="2" presStyleCnt="3"/>
      <dgm:spPr/>
    </dgm:pt>
    <dgm:pt modelId="{1FEB8DCA-F800-4686-8C30-A99197CD9982}" type="pres">
      <dgm:prSet presAssocID="{1076B3ED-973A-41D8-AD7E-1E7A2522356E}" presName="imagNode" presStyleLbl="fgImgPlace1" presStyleIdx="2" presStyleCnt="3"/>
      <dgm:spPr>
        <a:blipFill rotWithShape="1">
          <a:blip xmlns:r="http://schemas.openxmlformats.org/officeDocument/2006/relationships" r:embed="rId3"/>
          <a:srcRect/>
          <a:stretch>
            <a:fillRect t="-12000" b="-12000"/>
          </a:stretch>
        </a:blipFill>
      </dgm:spPr>
    </dgm:pt>
  </dgm:ptLst>
  <dgm:cxnLst>
    <dgm:cxn modelId="{118D435D-91EB-4B13-86C2-7F38E00E1EBE}" srcId="{5A6A7E0F-172F-4FBB-9A57-F93184EC2051}" destId="{18011F79-9143-4FB9-B3F1-48BBC0F8D9F5}" srcOrd="1" destOrd="0" parTransId="{150DF003-9081-43D9-AE91-C0646E18D059}" sibTransId="{7D74CEF1-FAEC-4573-A49A-F026F203D800}"/>
    <dgm:cxn modelId="{585B3067-6768-4C7E-8B2E-3331E0780B71}" type="presOf" srcId="{5A6A7E0F-172F-4FBB-9A57-F93184EC2051}" destId="{E6D9BC75-9D35-4970-870E-9E594AEC0D23}" srcOrd="0" destOrd="0" presId="urn:microsoft.com/office/officeart/2005/8/layout/pList2"/>
    <dgm:cxn modelId="{420B0E71-8261-4D8C-92C0-15284AB8231E}" type="presOf" srcId="{2543E13D-DD30-4F18-9F57-CC8C5A936338}" destId="{6D13897C-989E-46D5-8106-5C572E486E84}" srcOrd="0" destOrd="0" presId="urn:microsoft.com/office/officeart/2005/8/layout/pList2"/>
    <dgm:cxn modelId="{729B0552-ED1E-42CE-B088-B8521E18E85B}" type="presOf" srcId="{72407884-F7EB-449D-9BD1-1360E961047C}" destId="{CD546C7E-EE32-4CB8-9F02-66787B18B319}" srcOrd="0" destOrd="0" presId="urn:microsoft.com/office/officeart/2005/8/layout/pList2"/>
    <dgm:cxn modelId="{D2E39058-7888-445E-BBF0-E5F01F0A8E50}" type="presOf" srcId="{7D74CEF1-FAEC-4573-A49A-F026F203D800}" destId="{6939A5EF-C340-42C7-B2FA-E3F12E10E8D6}" srcOrd="0" destOrd="0" presId="urn:microsoft.com/office/officeart/2005/8/layout/pList2"/>
    <dgm:cxn modelId="{7438FF8B-8A70-409C-B08D-66CF60389597}" type="presOf" srcId="{18011F79-9143-4FB9-B3F1-48BBC0F8D9F5}" destId="{7E9F3898-4CBF-4493-A884-31D321FC670E}" srcOrd="0" destOrd="0" presId="urn:microsoft.com/office/officeart/2005/8/layout/pList2"/>
    <dgm:cxn modelId="{233A72DF-61BB-4D9B-AFD5-CB535BA3AEC5}" srcId="{5A6A7E0F-172F-4FBB-9A57-F93184EC2051}" destId="{72407884-F7EB-449D-9BD1-1360E961047C}" srcOrd="0" destOrd="0" parTransId="{55B1B209-493E-4824-AB2E-54C46DB6D7D2}" sibTransId="{2543E13D-DD30-4F18-9F57-CC8C5A936338}"/>
    <dgm:cxn modelId="{C8EC72ED-B021-4680-98FE-B05C82DA6E82}" type="presOf" srcId="{1076B3ED-973A-41D8-AD7E-1E7A2522356E}" destId="{BE6D9960-29BF-46D9-BF32-E503E341EEE7}" srcOrd="0" destOrd="0" presId="urn:microsoft.com/office/officeart/2005/8/layout/pList2"/>
    <dgm:cxn modelId="{6A2D00F8-F27D-4120-A9CF-0403D8B270A5}" srcId="{5A6A7E0F-172F-4FBB-9A57-F93184EC2051}" destId="{1076B3ED-973A-41D8-AD7E-1E7A2522356E}" srcOrd="2" destOrd="0" parTransId="{6E6FB4CF-D2B9-48A6-856A-1F69BCA67822}" sibTransId="{009E31BC-5C90-4452-9B77-0CF9B04E0FF4}"/>
    <dgm:cxn modelId="{76195834-F1D2-4847-BF20-16DD5ECC32EB}" type="presParOf" srcId="{E6D9BC75-9D35-4970-870E-9E594AEC0D23}" destId="{C1732919-14FB-4988-9C27-B69BC3B1CF6F}" srcOrd="0" destOrd="0" presId="urn:microsoft.com/office/officeart/2005/8/layout/pList2"/>
    <dgm:cxn modelId="{C28ADF6D-EB3A-4B21-B750-1A2153D0A5C5}" type="presParOf" srcId="{E6D9BC75-9D35-4970-870E-9E594AEC0D23}" destId="{C82BD028-C556-4C81-AEC8-D17F4865E024}" srcOrd="1" destOrd="0" presId="urn:microsoft.com/office/officeart/2005/8/layout/pList2"/>
    <dgm:cxn modelId="{59184CC7-CC13-4EB7-936F-710C2BF9DBB9}" type="presParOf" srcId="{C82BD028-C556-4C81-AEC8-D17F4865E024}" destId="{4C87A42B-A6D9-4EA9-A971-DFB0BACEB289}" srcOrd="0" destOrd="0" presId="urn:microsoft.com/office/officeart/2005/8/layout/pList2"/>
    <dgm:cxn modelId="{AA393431-E8AB-497A-8A68-78D0104CF870}" type="presParOf" srcId="{4C87A42B-A6D9-4EA9-A971-DFB0BACEB289}" destId="{CD546C7E-EE32-4CB8-9F02-66787B18B319}" srcOrd="0" destOrd="0" presId="urn:microsoft.com/office/officeart/2005/8/layout/pList2"/>
    <dgm:cxn modelId="{F0647218-671F-4E98-AEDD-AD3342EED00F}" type="presParOf" srcId="{4C87A42B-A6D9-4EA9-A971-DFB0BACEB289}" destId="{0ECE0923-7FC1-4FF4-B704-DC57BD4FB8F8}" srcOrd="1" destOrd="0" presId="urn:microsoft.com/office/officeart/2005/8/layout/pList2"/>
    <dgm:cxn modelId="{A1D2845C-030B-4429-97E3-AF734CCC2B1E}" type="presParOf" srcId="{4C87A42B-A6D9-4EA9-A971-DFB0BACEB289}" destId="{4C9527C2-A33C-4864-99DB-5659F8E557C5}" srcOrd="2" destOrd="0" presId="urn:microsoft.com/office/officeart/2005/8/layout/pList2"/>
    <dgm:cxn modelId="{5FAA43B9-3ACB-454E-B3C8-38A45100D65E}" type="presParOf" srcId="{C82BD028-C556-4C81-AEC8-D17F4865E024}" destId="{6D13897C-989E-46D5-8106-5C572E486E84}" srcOrd="1" destOrd="0" presId="urn:microsoft.com/office/officeart/2005/8/layout/pList2"/>
    <dgm:cxn modelId="{C5955187-049C-4F45-9802-E92B235FD6BC}" type="presParOf" srcId="{C82BD028-C556-4C81-AEC8-D17F4865E024}" destId="{F4355DC5-C199-4662-BE4B-C1989C5BBA26}" srcOrd="2" destOrd="0" presId="urn:microsoft.com/office/officeart/2005/8/layout/pList2"/>
    <dgm:cxn modelId="{38C50A4A-ACDA-4689-9537-9408735F9444}" type="presParOf" srcId="{F4355DC5-C199-4662-BE4B-C1989C5BBA26}" destId="{7E9F3898-4CBF-4493-A884-31D321FC670E}" srcOrd="0" destOrd="0" presId="urn:microsoft.com/office/officeart/2005/8/layout/pList2"/>
    <dgm:cxn modelId="{9B385899-E786-40CA-A79A-2EF4F781651F}" type="presParOf" srcId="{F4355DC5-C199-4662-BE4B-C1989C5BBA26}" destId="{0A56BC89-4F56-45A5-B7D0-3915F6A592EC}" srcOrd="1" destOrd="0" presId="urn:microsoft.com/office/officeart/2005/8/layout/pList2"/>
    <dgm:cxn modelId="{8E222B79-158C-4E4D-BD82-0CF5EFD5F2A7}" type="presParOf" srcId="{F4355DC5-C199-4662-BE4B-C1989C5BBA26}" destId="{D8500010-730C-404A-A2EC-998663846BFC}" srcOrd="2" destOrd="0" presId="urn:microsoft.com/office/officeart/2005/8/layout/pList2"/>
    <dgm:cxn modelId="{E774769E-00DA-4EE5-9405-86C90A26A4E9}" type="presParOf" srcId="{C82BD028-C556-4C81-AEC8-D17F4865E024}" destId="{6939A5EF-C340-42C7-B2FA-E3F12E10E8D6}" srcOrd="3" destOrd="0" presId="urn:microsoft.com/office/officeart/2005/8/layout/pList2"/>
    <dgm:cxn modelId="{E62C63BD-4495-496D-88B7-FD4DA995269F}" type="presParOf" srcId="{C82BD028-C556-4C81-AEC8-D17F4865E024}" destId="{49B9CC53-8AD8-47F2-B61C-A77172329390}" srcOrd="4" destOrd="0" presId="urn:microsoft.com/office/officeart/2005/8/layout/pList2"/>
    <dgm:cxn modelId="{68525151-BABA-4C60-883A-4C566FF8A7F9}" type="presParOf" srcId="{49B9CC53-8AD8-47F2-B61C-A77172329390}" destId="{BE6D9960-29BF-46D9-BF32-E503E341EEE7}" srcOrd="0" destOrd="0" presId="urn:microsoft.com/office/officeart/2005/8/layout/pList2"/>
    <dgm:cxn modelId="{375012FF-11F9-4DEB-A402-AD88DD3A851F}" type="presParOf" srcId="{49B9CC53-8AD8-47F2-B61C-A77172329390}" destId="{1294A50B-ED4E-4092-8D00-09C410F12063}" srcOrd="1" destOrd="0" presId="urn:microsoft.com/office/officeart/2005/8/layout/pList2"/>
    <dgm:cxn modelId="{E21052D0-B1A4-43AB-8324-2F80CC278165}" type="presParOf" srcId="{49B9CC53-8AD8-47F2-B61C-A77172329390}" destId="{1FEB8DCA-F800-4686-8C30-A99197CD998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05D7CD-27AA-4DD5-960C-4E5F64A922F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413A1189-7BC6-4FC8-B514-3217ACD01A0D}">
      <dgm:prSet custT="1"/>
      <dgm:spPr/>
      <dgm:t>
        <a:bodyPr/>
        <a:lstStyle/>
        <a:p>
          <a:pPr algn="ctr"/>
          <a:r>
            <a:rPr lang="en-US" sz="1600" dirty="0">
              <a:solidFill>
                <a:schemeClr val="accent6"/>
              </a:solidFill>
            </a:rPr>
            <a:t>As life cycle assessment is steady state in nature, environmental LCC is the most compatible of the 3 methods to be employed in sustainability assessment.</a:t>
          </a:r>
        </a:p>
      </dgm:t>
    </dgm:pt>
    <dgm:pt modelId="{404BFFEE-139E-4D10-8C3F-A1BB947436A0}" type="parTrans" cxnId="{1D1BE70B-61E4-41D0-9AF4-CB258A47A765}">
      <dgm:prSet/>
      <dgm:spPr/>
      <dgm:t>
        <a:bodyPr/>
        <a:lstStyle/>
        <a:p>
          <a:endParaRPr lang="en-US"/>
        </a:p>
      </dgm:t>
    </dgm:pt>
    <dgm:pt modelId="{B5B2B6D8-26F0-46F8-A76A-A813107A167A}" type="sibTrans" cxnId="{1D1BE70B-61E4-41D0-9AF4-CB258A47A765}">
      <dgm:prSet/>
      <dgm:spPr/>
      <dgm:t>
        <a:bodyPr/>
        <a:lstStyle/>
        <a:p>
          <a:endParaRPr lang="en-US"/>
        </a:p>
      </dgm:t>
    </dgm:pt>
    <dgm:pt modelId="{B611AA74-6827-46BF-8822-BB1164507AE6}" type="pres">
      <dgm:prSet presAssocID="{1705D7CD-27AA-4DD5-960C-4E5F64A922F6}" presName="linear" presStyleCnt="0">
        <dgm:presLayoutVars>
          <dgm:animLvl val="lvl"/>
          <dgm:resizeHandles val="exact"/>
        </dgm:presLayoutVars>
      </dgm:prSet>
      <dgm:spPr/>
    </dgm:pt>
    <dgm:pt modelId="{D3F6E15D-E98F-4087-A153-BABCF29F486E}" type="pres">
      <dgm:prSet presAssocID="{413A1189-7BC6-4FC8-B514-3217ACD01A0D}" presName="parentText" presStyleLbl="node1" presStyleIdx="0" presStyleCnt="1" custLinFactNeighborY="-11391">
        <dgm:presLayoutVars>
          <dgm:chMax val="0"/>
          <dgm:bulletEnabled val="1"/>
        </dgm:presLayoutVars>
      </dgm:prSet>
      <dgm:spPr/>
    </dgm:pt>
  </dgm:ptLst>
  <dgm:cxnLst>
    <dgm:cxn modelId="{1D1BE70B-61E4-41D0-9AF4-CB258A47A765}" srcId="{1705D7CD-27AA-4DD5-960C-4E5F64A922F6}" destId="{413A1189-7BC6-4FC8-B514-3217ACD01A0D}" srcOrd="0" destOrd="0" parTransId="{404BFFEE-139E-4D10-8C3F-A1BB947436A0}" sibTransId="{B5B2B6D8-26F0-46F8-A76A-A813107A167A}"/>
    <dgm:cxn modelId="{2DBA553F-1D4A-4789-A951-B5B3D74442F8}" type="presOf" srcId="{413A1189-7BC6-4FC8-B514-3217ACD01A0D}" destId="{D3F6E15D-E98F-4087-A153-BABCF29F486E}" srcOrd="0" destOrd="0" presId="urn:microsoft.com/office/officeart/2005/8/layout/vList2"/>
    <dgm:cxn modelId="{F2FA32F6-BD12-41EC-A707-8EDA58FB9279}" type="presOf" srcId="{1705D7CD-27AA-4DD5-960C-4E5F64A922F6}" destId="{B611AA74-6827-46BF-8822-BB1164507AE6}" srcOrd="0" destOrd="0" presId="urn:microsoft.com/office/officeart/2005/8/layout/vList2"/>
    <dgm:cxn modelId="{9815F838-107F-4584-8CF5-95CC45CD5F06}" type="presParOf" srcId="{B611AA74-6827-46BF-8822-BB1164507AE6}" destId="{D3F6E15D-E98F-4087-A153-BABCF29F486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7AB7F-C2DB-4000-9C4A-D114A4741308}" type="doc">
      <dgm:prSet loTypeId="urn:microsoft.com/office/officeart/2005/8/layout/hList1" loCatId="list" qsTypeId="urn:microsoft.com/office/officeart/2005/8/quickstyle/simple2" qsCatId="simple" csTypeId="urn:microsoft.com/office/officeart/2005/8/colors/accent1_5" csCatId="accent1" phldr="1"/>
      <dgm:spPr/>
      <dgm:t>
        <a:bodyPr/>
        <a:lstStyle/>
        <a:p>
          <a:endParaRPr lang="en-US"/>
        </a:p>
      </dgm:t>
    </dgm:pt>
    <dgm:pt modelId="{16F8BF38-2961-4238-97F2-F86423324296}">
      <dgm:prSet phldrT="[Text]" custT="1"/>
      <dgm:spPr/>
      <dgm:t>
        <a:bodyPr/>
        <a:lstStyle/>
        <a:p>
          <a:r>
            <a:rPr lang="en-US" sz="1800"/>
            <a:t>Environmental</a:t>
          </a:r>
          <a:endParaRPr lang="en-US" sz="1800" dirty="0"/>
        </a:p>
      </dgm:t>
    </dgm:pt>
    <dgm:pt modelId="{4FDEF5D4-208A-4BF9-A827-56486D86596E}" type="parTrans" cxnId="{1A0893F8-CFDE-49FE-BE3A-BC3FDE78221A}">
      <dgm:prSet/>
      <dgm:spPr/>
      <dgm:t>
        <a:bodyPr/>
        <a:lstStyle/>
        <a:p>
          <a:endParaRPr lang="en-US" sz="1600">
            <a:solidFill>
              <a:schemeClr val="accent6"/>
            </a:solidFill>
          </a:endParaRPr>
        </a:p>
      </dgm:t>
    </dgm:pt>
    <dgm:pt modelId="{09DC505D-3EBC-46A0-871D-60FC6F1602C8}" type="sibTrans" cxnId="{1A0893F8-CFDE-49FE-BE3A-BC3FDE78221A}">
      <dgm:prSet/>
      <dgm:spPr/>
      <dgm:t>
        <a:bodyPr/>
        <a:lstStyle/>
        <a:p>
          <a:endParaRPr lang="en-US" sz="1600">
            <a:solidFill>
              <a:schemeClr val="accent6"/>
            </a:solidFill>
          </a:endParaRPr>
        </a:p>
      </dgm:t>
    </dgm:pt>
    <dgm:pt modelId="{9628F7BA-19DC-4987-BB1E-218746EFA31D}">
      <dgm:prSet phldrT="[Text]" custT="1"/>
      <dgm:spPr/>
      <dgm:t>
        <a:bodyPr/>
        <a:lstStyle/>
        <a:p>
          <a:r>
            <a:rPr lang="en-US" sz="1800"/>
            <a:t>Cash flows linked to material flows:</a:t>
          </a:r>
        </a:p>
      </dgm:t>
    </dgm:pt>
    <dgm:pt modelId="{ECBDBA15-6D34-4164-9F72-A9C3359FAD97}" type="parTrans" cxnId="{925A9690-5E8C-42C3-985A-A3BF12E10174}">
      <dgm:prSet/>
      <dgm:spPr/>
      <dgm:t>
        <a:bodyPr/>
        <a:lstStyle/>
        <a:p>
          <a:endParaRPr lang="en-US" sz="1600">
            <a:solidFill>
              <a:schemeClr val="accent6"/>
            </a:solidFill>
          </a:endParaRPr>
        </a:p>
      </dgm:t>
    </dgm:pt>
    <dgm:pt modelId="{33CC8999-C64F-4F53-8848-6C8BBBEC5115}" type="sibTrans" cxnId="{925A9690-5E8C-42C3-985A-A3BF12E10174}">
      <dgm:prSet/>
      <dgm:spPr/>
      <dgm:t>
        <a:bodyPr/>
        <a:lstStyle/>
        <a:p>
          <a:endParaRPr lang="en-US" sz="1600">
            <a:solidFill>
              <a:schemeClr val="accent6"/>
            </a:solidFill>
          </a:endParaRPr>
        </a:p>
      </dgm:t>
    </dgm:pt>
    <dgm:pt modelId="{68DFD95D-4D34-461F-83F7-36CE75A7FEB2}">
      <dgm:prSet phldrT="[Text]" custT="1"/>
      <dgm:spPr/>
      <dgm:t>
        <a:bodyPr/>
        <a:lstStyle/>
        <a:p>
          <a:pPr>
            <a:buFont typeface="Wingdings" panose="05000000000000000000" pitchFamily="2" charset="2"/>
            <a:buChar char="Ø"/>
          </a:pPr>
          <a:r>
            <a:rPr lang="en-US" sz="1800"/>
            <a:t>Energy</a:t>
          </a:r>
        </a:p>
      </dgm:t>
    </dgm:pt>
    <dgm:pt modelId="{A9479408-92F8-4209-AC24-28C0751CFDE8}" type="parTrans" cxnId="{3B5A7767-64CD-4A36-BB1F-BC4DFA1ADE30}">
      <dgm:prSet/>
      <dgm:spPr/>
      <dgm:t>
        <a:bodyPr/>
        <a:lstStyle/>
        <a:p>
          <a:endParaRPr lang="en-US" sz="1600">
            <a:solidFill>
              <a:schemeClr val="accent6"/>
            </a:solidFill>
          </a:endParaRPr>
        </a:p>
      </dgm:t>
    </dgm:pt>
    <dgm:pt modelId="{700B1D90-D73C-4048-945A-C201B8F032AD}" type="sibTrans" cxnId="{3B5A7767-64CD-4A36-BB1F-BC4DFA1ADE30}">
      <dgm:prSet/>
      <dgm:spPr/>
      <dgm:t>
        <a:bodyPr/>
        <a:lstStyle/>
        <a:p>
          <a:endParaRPr lang="en-US" sz="1600">
            <a:solidFill>
              <a:schemeClr val="accent6"/>
            </a:solidFill>
          </a:endParaRPr>
        </a:p>
      </dgm:t>
    </dgm:pt>
    <dgm:pt modelId="{5B4BCE2C-425C-40F4-8952-C67DB89C149F}">
      <dgm:prSet phldrT="[Text]" custT="1"/>
      <dgm:spPr/>
      <dgm:t>
        <a:bodyPr/>
        <a:lstStyle/>
        <a:p>
          <a:r>
            <a:rPr lang="en-US" sz="1800"/>
            <a:t>Semi-financial</a:t>
          </a:r>
        </a:p>
      </dgm:t>
    </dgm:pt>
    <dgm:pt modelId="{A1751FFE-8091-4A87-96DA-3C8557A783C3}" type="parTrans" cxnId="{0C20D340-B075-4F9F-A63B-6A68E28C94AD}">
      <dgm:prSet/>
      <dgm:spPr/>
      <dgm:t>
        <a:bodyPr/>
        <a:lstStyle/>
        <a:p>
          <a:endParaRPr lang="en-US" sz="1600">
            <a:solidFill>
              <a:schemeClr val="accent6"/>
            </a:solidFill>
          </a:endParaRPr>
        </a:p>
      </dgm:t>
    </dgm:pt>
    <dgm:pt modelId="{066734C4-1D1E-47F0-8561-F8C261D8ACE6}" type="sibTrans" cxnId="{0C20D340-B075-4F9F-A63B-6A68E28C94AD}">
      <dgm:prSet/>
      <dgm:spPr/>
      <dgm:t>
        <a:bodyPr/>
        <a:lstStyle/>
        <a:p>
          <a:endParaRPr lang="en-US" sz="1600">
            <a:solidFill>
              <a:schemeClr val="accent6"/>
            </a:solidFill>
          </a:endParaRPr>
        </a:p>
      </dgm:t>
    </dgm:pt>
    <dgm:pt modelId="{EEB1B6A0-8AB5-462A-85FA-17FB6B046C01}">
      <dgm:prSet phldrT="[Text]" custT="1"/>
      <dgm:spPr/>
      <dgm:t>
        <a:bodyPr/>
        <a:lstStyle/>
        <a:p>
          <a:r>
            <a:rPr lang="en-US" sz="1800"/>
            <a:t>Majority of studies including cash flows:</a:t>
          </a:r>
          <a:endParaRPr lang="en-US" sz="1800" dirty="0"/>
        </a:p>
      </dgm:t>
    </dgm:pt>
    <dgm:pt modelId="{048AA8E7-8DCC-4807-8072-895DD9EFAE49}" type="parTrans" cxnId="{63D066AF-0FA9-41F8-94E3-4ED8BCAF9AB5}">
      <dgm:prSet/>
      <dgm:spPr/>
      <dgm:t>
        <a:bodyPr/>
        <a:lstStyle/>
        <a:p>
          <a:endParaRPr lang="en-US" sz="1600">
            <a:solidFill>
              <a:schemeClr val="accent6"/>
            </a:solidFill>
          </a:endParaRPr>
        </a:p>
      </dgm:t>
    </dgm:pt>
    <dgm:pt modelId="{34115B87-796A-4D45-B7B9-5E1748CF0FC0}" type="sibTrans" cxnId="{63D066AF-0FA9-41F8-94E3-4ED8BCAF9AB5}">
      <dgm:prSet/>
      <dgm:spPr/>
      <dgm:t>
        <a:bodyPr/>
        <a:lstStyle/>
        <a:p>
          <a:endParaRPr lang="en-US" sz="1600">
            <a:solidFill>
              <a:schemeClr val="accent6"/>
            </a:solidFill>
          </a:endParaRPr>
        </a:p>
      </dgm:t>
    </dgm:pt>
    <dgm:pt modelId="{21D1B4B0-22A3-40BC-8AA4-C079A5CFEBCF}">
      <dgm:prSet phldrT="[Text]" custT="1"/>
      <dgm:spPr/>
      <dgm:t>
        <a:bodyPr/>
        <a:lstStyle/>
        <a:p>
          <a:endParaRPr lang="en-US" sz="1800">
            <a:solidFill>
              <a:schemeClr val="accent6"/>
            </a:solidFill>
          </a:endParaRPr>
        </a:p>
      </dgm:t>
    </dgm:pt>
    <dgm:pt modelId="{371BE769-53EC-4E83-9D30-156C8A3728F5}" type="parTrans" cxnId="{E95034B8-BDDE-4463-B74B-A81E621E620C}">
      <dgm:prSet/>
      <dgm:spPr/>
      <dgm:t>
        <a:bodyPr/>
        <a:lstStyle/>
        <a:p>
          <a:endParaRPr lang="en-US" sz="1600">
            <a:solidFill>
              <a:schemeClr val="accent6"/>
            </a:solidFill>
          </a:endParaRPr>
        </a:p>
      </dgm:t>
    </dgm:pt>
    <dgm:pt modelId="{4BECC47E-4BFC-4445-AB79-7095A3BBE8A1}" type="sibTrans" cxnId="{E95034B8-BDDE-4463-B74B-A81E621E620C}">
      <dgm:prSet/>
      <dgm:spPr/>
      <dgm:t>
        <a:bodyPr/>
        <a:lstStyle/>
        <a:p>
          <a:endParaRPr lang="en-US" sz="1600">
            <a:solidFill>
              <a:schemeClr val="accent6"/>
            </a:solidFill>
          </a:endParaRPr>
        </a:p>
      </dgm:t>
    </dgm:pt>
    <dgm:pt modelId="{3C904BD1-84F8-47A2-857F-6AE2B2CE4C9B}">
      <dgm:prSet phldrT="[Text]" custT="1"/>
      <dgm:spPr/>
      <dgm:t>
        <a:bodyPr/>
        <a:lstStyle/>
        <a:p>
          <a:r>
            <a:rPr lang="en-US" sz="1800"/>
            <a:t>Financial</a:t>
          </a:r>
        </a:p>
      </dgm:t>
    </dgm:pt>
    <dgm:pt modelId="{6A862A7B-99A9-4C7B-B829-953810EDB80D}" type="parTrans" cxnId="{67F512B0-3F5F-4198-A07E-84E4B66314D6}">
      <dgm:prSet/>
      <dgm:spPr/>
      <dgm:t>
        <a:bodyPr/>
        <a:lstStyle/>
        <a:p>
          <a:endParaRPr lang="en-US" sz="1600">
            <a:solidFill>
              <a:schemeClr val="accent6"/>
            </a:solidFill>
          </a:endParaRPr>
        </a:p>
      </dgm:t>
    </dgm:pt>
    <dgm:pt modelId="{8C9D6177-F469-4E82-BBCE-20CAB5BC6FF8}" type="sibTrans" cxnId="{67F512B0-3F5F-4198-A07E-84E4B66314D6}">
      <dgm:prSet/>
      <dgm:spPr/>
      <dgm:t>
        <a:bodyPr/>
        <a:lstStyle/>
        <a:p>
          <a:endParaRPr lang="en-US" sz="1600">
            <a:solidFill>
              <a:schemeClr val="accent6"/>
            </a:solidFill>
          </a:endParaRPr>
        </a:p>
      </dgm:t>
    </dgm:pt>
    <dgm:pt modelId="{E6924B29-D437-44CA-8466-8463D6889A04}">
      <dgm:prSet phldrT="[Text]" custT="1"/>
      <dgm:spPr/>
      <dgm:t>
        <a:bodyPr/>
        <a:lstStyle/>
        <a:p>
          <a:r>
            <a:rPr lang="en-US" sz="1800"/>
            <a:t>Includes process not included in LCA:</a:t>
          </a:r>
          <a:endParaRPr lang="en-US" sz="1800" dirty="0"/>
        </a:p>
      </dgm:t>
    </dgm:pt>
    <dgm:pt modelId="{B6BBE3AE-354C-4FE2-A83D-80F905A31D7B}" type="parTrans" cxnId="{831D8A26-0F25-4C86-850A-3A778702A611}">
      <dgm:prSet/>
      <dgm:spPr/>
      <dgm:t>
        <a:bodyPr/>
        <a:lstStyle/>
        <a:p>
          <a:endParaRPr lang="en-US" sz="1600">
            <a:solidFill>
              <a:schemeClr val="accent6"/>
            </a:solidFill>
          </a:endParaRPr>
        </a:p>
      </dgm:t>
    </dgm:pt>
    <dgm:pt modelId="{C651AB2E-8A5A-4085-8349-66C825EBD257}" type="sibTrans" cxnId="{831D8A26-0F25-4C86-850A-3A778702A611}">
      <dgm:prSet/>
      <dgm:spPr/>
      <dgm:t>
        <a:bodyPr/>
        <a:lstStyle/>
        <a:p>
          <a:endParaRPr lang="en-US" sz="1600">
            <a:solidFill>
              <a:schemeClr val="accent6"/>
            </a:solidFill>
          </a:endParaRPr>
        </a:p>
      </dgm:t>
    </dgm:pt>
    <dgm:pt modelId="{D81C238E-DB87-4666-AEF0-4EAA46376097}">
      <dgm:prSet phldrT="[Text]" custT="1"/>
      <dgm:spPr/>
      <dgm:t>
        <a:bodyPr/>
        <a:lstStyle/>
        <a:p>
          <a:pPr>
            <a:buFont typeface="Wingdings" panose="05000000000000000000" pitchFamily="2" charset="2"/>
            <a:buChar char="Ø"/>
          </a:pPr>
          <a:r>
            <a:rPr lang="en-US" sz="1800"/>
            <a:t>Training activities</a:t>
          </a:r>
        </a:p>
      </dgm:t>
    </dgm:pt>
    <dgm:pt modelId="{11A05142-A97E-4591-B610-8D59AFDD2C78}" type="parTrans" cxnId="{F510EA37-D377-4F0A-9F0F-994D1E7A1C31}">
      <dgm:prSet/>
      <dgm:spPr/>
      <dgm:t>
        <a:bodyPr/>
        <a:lstStyle/>
        <a:p>
          <a:endParaRPr lang="en-US" sz="1600">
            <a:solidFill>
              <a:schemeClr val="accent6"/>
            </a:solidFill>
          </a:endParaRPr>
        </a:p>
      </dgm:t>
    </dgm:pt>
    <dgm:pt modelId="{4B1BF9EF-AA79-4A07-AE9D-5D1B24DE9DA7}" type="sibTrans" cxnId="{F510EA37-D377-4F0A-9F0F-994D1E7A1C31}">
      <dgm:prSet/>
      <dgm:spPr/>
      <dgm:t>
        <a:bodyPr/>
        <a:lstStyle/>
        <a:p>
          <a:endParaRPr lang="en-US" sz="1600">
            <a:solidFill>
              <a:schemeClr val="accent6"/>
            </a:solidFill>
          </a:endParaRPr>
        </a:p>
      </dgm:t>
    </dgm:pt>
    <dgm:pt modelId="{60FAEE2B-5BBD-43D2-8175-DC8F1C59D9BD}">
      <dgm:prSet phldrT="[Text]" custT="1"/>
      <dgm:spPr/>
      <dgm:t>
        <a:bodyPr/>
        <a:lstStyle/>
        <a:p>
          <a:pPr>
            <a:buFont typeface="Wingdings" panose="05000000000000000000" pitchFamily="2" charset="2"/>
            <a:buChar char="Ø"/>
          </a:pPr>
          <a:r>
            <a:rPr lang="en-US" sz="1800"/>
            <a:t>Physical resources</a:t>
          </a:r>
          <a:endParaRPr lang="en-US" sz="1800" dirty="0"/>
        </a:p>
      </dgm:t>
    </dgm:pt>
    <dgm:pt modelId="{910885CE-2C24-4CBF-A184-B41404D5424D}" type="parTrans" cxnId="{2C747CBD-EB5C-4CB0-BB8C-B15D5D8A02E5}">
      <dgm:prSet/>
      <dgm:spPr/>
      <dgm:t>
        <a:bodyPr/>
        <a:lstStyle/>
        <a:p>
          <a:endParaRPr lang="en-US" sz="1600">
            <a:solidFill>
              <a:schemeClr val="accent6"/>
            </a:solidFill>
          </a:endParaRPr>
        </a:p>
      </dgm:t>
    </dgm:pt>
    <dgm:pt modelId="{2C4C74D7-93F7-4C12-A8B0-D77E3AA8AC51}" type="sibTrans" cxnId="{2C747CBD-EB5C-4CB0-BB8C-B15D5D8A02E5}">
      <dgm:prSet/>
      <dgm:spPr/>
      <dgm:t>
        <a:bodyPr/>
        <a:lstStyle/>
        <a:p>
          <a:endParaRPr lang="en-US" sz="1600">
            <a:solidFill>
              <a:schemeClr val="accent6"/>
            </a:solidFill>
          </a:endParaRPr>
        </a:p>
      </dgm:t>
    </dgm:pt>
    <dgm:pt modelId="{7964013A-6A22-4B18-AD1B-EBBFA35B0451}">
      <dgm:prSet phldrT="[Text]" custT="1"/>
      <dgm:spPr/>
      <dgm:t>
        <a:bodyPr/>
        <a:lstStyle/>
        <a:p>
          <a:pPr>
            <a:buFont typeface="Wingdings" panose="05000000000000000000" pitchFamily="2" charset="2"/>
            <a:buChar char="Ø"/>
          </a:pPr>
          <a:r>
            <a:rPr lang="en-US" sz="1800"/>
            <a:t>Emissions</a:t>
          </a:r>
          <a:endParaRPr lang="en-US" sz="1800" dirty="0"/>
        </a:p>
      </dgm:t>
    </dgm:pt>
    <dgm:pt modelId="{DBE8A8FD-B896-4B8E-AF10-B6FE193BA82D}" type="parTrans" cxnId="{AA853C11-3EC5-4C14-9F97-80634ED2AE69}">
      <dgm:prSet/>
      <dgm:spPr/>
      <dgm:t>
        <a:bodyPr/>
        <a:lstStyle/>
        <a:p>
          <a:endParaRPr lang="en-US" sz="1600">
            <a:solidFill>
              <a:schemeClr val="accent6"/>
            </a:solidFill>
          </a:endParaRPr>
        </a:p>
      </dgm:t>
    </dgm:pt>
    <dgm:pt modelId="{4FCEFDB2-CB86-405E-A2E7-E4B6DAEDBF73}" type="sibTrans" cxnId="{AA853C11-3EC5-4C14-9F97-80634ED2AE69}">
      <dgm:prSet/>
      <dgm:spPr/>
      <dgm:t>
        <a:bodyPr/>
        <a:lstStyle/>
        <a:p>
          <a:endParaRPr lang="en-US" sz="1600">
            <a:solidFill>
              <a:schemeClr val="accent6"/>
            </a:solidFill>
          </a:endParaRPr>
        </a:p>
      </dgm:t>
    </dgm:pt>
    <dgm:pt modelId="{1BD559E0-C8B0-43DB-8C54-849002764649}">
      <dgm:prSet phldrT="[Text]" custT="1"/>
      <dgm:spPr/>
      <dgm:t>
        <a:bodyPr/>
        <a:lstStyle/>
        <a:p>
          <a:pPr>
            <a:buFont typeface="Wingdings" panose="05000000000000000000" pitchFamily="2" charset="2"/>
            <a:buChar char="Ø"/>
          </a:pPr>
          <a:r>
            <a:rPr lang="en-US" sz="1800"/>
            <a:t>Process</a:t>
          </a:r>
        </a:p>
      </dgm:t>
    </dgm:pt>
    <dgm:pt modelId="{C1115DF8-7756-4F6C-99A2-6B76B78B8A00}" type="parTrans" cxnId="{2377A90B-6EF0-4F29-BBFC-FE68ADBE279F}">
      <dgm:prSet/>
      <dgm:spPr/>
      <dgm:t>
        <a:bodyPr/>
        <a:lstStyle/>
        <a:p>
          <a:endParaRPr lang="en-US" sz="1600">
            <a:solidFill>
              <a:schemeClr val="accent6"/>
            </a:solidFill>
          </a:endParaRPr>
        </a:p>
      </dgm:t>
    </dgm:pt>
    <dgm:pt modelId="{A7A88BFE-61E4-4A73-BD59-31357305C33E}" type="sibTrans" cxnId="{2377A90B-6EF0-4F29-BBFC-FE68ADBE279F}">
      <dgm:prSet/>
      <dgm:spPr/>
      <dgm:t>
        <a:bodyPr/>
        <a:lstStyle/>
        <a:p>
          <a:endParaRPr lang="en-US" sz="1600">
            <a:solidFill>
              <a:schemeClr val="accent6"/>
            </a:solidFill>
          </a:endParaRPr>
        </a:p>
      </dgm:t>
    </dgm:pt>
    <dgm:pt modelId="{9B222AB0-7337-486C-BBB2-A71C137C9EA6}">
      <dgm:prSet phldrT="[Text]" custT="1"/>
      <dgm:spPr/>
      <dgm:t>
        <a:bodyPr/>
        <a:lstStyle/>
        <a:p>
          <a:pPr>
            <a:buFont typeface="Wingdings" panose="05000000000000000000" pitchFamily="2" charset="2"/>
            <a:buChar char="Ø"/>
          </a:pPr>
          <a:r>
            <a:rPr lang="en-US" sz="1800" noProof="0"/>
            <a:t>Labor</a:t>
          </a:r>
          <a:r>
            <a:rPr lang="en-US" sz="1800"/>
            <a:t> costs</a:t>
          </a:r>
        </a:p>
      </dgm:t>
    </dgm:pt>
    <dgm:pt modelId="{9ED2B1FA-A746-4E36-88F3-1D4A6CAEB997}" type="parTrans" cxnId="{79BCF985-54ED-49EA-AA16-6FE8828F8602}">
      <dgm:prSet/>
      <dgm:spPr/>
      <dgm:t>
        <a:bodyPr/>
        <a:lstStyle/>
        <a:p>
          <a:endParaRPr lang="en-US" sz="1600">
            <a:solidFill>
              <a:schemeClr val="accent6"/>
            </a:solidFill>
          </a:endParaRPr>
        </a:p>
      </dgm:t>
    </dgm:pt>
    <dgm:pt modelId="{C05D0E72-8403-474C-8ACA-D84566A251A2}" type="sibTrans" cxnId="{79BCF985-54ED-49EA-AA16-6FE8828F8602}">
      <dgm:prSet/>
      <dgm:spPr/>
      <dgm:t>
        <a:bodyPr/>
        <a:lstStyle/>
        <a:p>
          <a:endParaRPr lang="en-US" sz="1600">
            <a:solidFill>
              <a:schemeClr val="accent6"/>
            </a:solidFill>
          </a:endParaRPr>
        </a:p>
      </dgm:t>
    </dgm:pt>
    <dgm:pt modelId="{7C81E6E1-372D-417C-9497-66EFF99FDF6D}">
      <dgm:prSet phldrT="[Text]" custT="1"/>
      <dgm:spPr/>
      <dgm:t>
        <a:bodyPr/>
        <a:lstStyle/>
        <a:p>
          <a:endParaRPr lang="en-US" sz="1800">
            <a:solidFill>
              <a:schemeClr val="accent6"/>
            </a:solidFill>
          </a:endParaRPr>
        </a:p>
      </dgm:t>
    </dgm:pt>
    <dgm:pt modelId="{0CE721BB-6044-45D5-8968-89A30F893FB1}" type="parTrans" cxnId="{D9074A79-E1C0-419E-9EC9-2D60BA7EA00D}">
      <dgm:prSet/>
      <dgm:spPr/>
      <dgm:t>
        <a:bodyPr/>
        <a:lstStyle/>
        <a:p>
          <a:endParaRPr lang="en-US" sz="1600">
            <a:solidFill>
              <a:schemeClr val="accent6"/>
            </a:solidFill>
          </a:endParaRPr>
        </a:p>
      </dgm:t>
    </dgm:pt>
    <dgm:pt modelId="{199979DC-F241-4593-9F1D-086A1461EAC0}" type="sibTrans" cxnId="{D9074A79-E1C0-419E-9EC9-2D60BA7EA00D}">
      <dgm:prSet/>
      <dgm:spPr/>
      <dgm:t>
        <a:bodyPr/>
        <a:lstStyle/>
        <a:p>
          <a:endParaRPr lang="en-US" sz="1600">
            <a:solidFill>
              <a:schemeClr val="accent6"/>
            </a:solidFill>
          </a:endParaRPr>
        </a:p>
      </dgm:t>
    </dgm:pt>
    <dgm:pt modelId="{7BACCDCF-3639-48BA-AB8B-AD67BF3EB0FB}">
      <dgm:prSet phldrT="[Text]" custT="1"/>
      <dgm:spPr/>
      <dgm:t>
        <a:bodyPr/>
        <a:lstStyle/>
        <a:p>
          <a:pPr>
            <a:buFont typeface="Wingdings" panose="05000000000000000000" pitchFamily="2" charset="2"/>
            <a:buChar char="Ø"/>
          </a:pPr>
          <a:r>
            <a:rPr lang="en-US" sz="1800"/>
            <a:t>Capital costs</a:t>
          </a:r>
        </a:p>
      </dgm:t>
    </dgm:pt>
    <dgm:pt modelId="{E06EA1D6-E3E2-4864-A7C8-13267B87C7F9}" type="parTrans" cxnId="{176634B0-2420-4EA0-87CC-4FCBC8E5C293}">
      <dgm:prSet/>
      <dgm:spPr/>
      <dgm:t>
        <a:bodyPr/>
        <a:lstStyle/>
        <a:p>
          <a:endParaRPr lang="en-US" sz="1600">
            <a:solidFill>
              <a:schemeClr val="accent6"/>
            </a:solidFill>
          </a:endParaRPr>
        </a:p>
      </dgm:t>
    </dgm:pt>
    <dgm:pt modelId="{F87DFCB0-D611-4B19-9DC3-6D3F65BFD637}" type="sibTrans" cxnId="{176634B0-2420-4EA0-87CC-4FCBC8E5C293}">
      <dgm:prSet/>
      <dgm:spPr/>
      <dgm:t>
        <a:bodyPr/>
        <a:lstStyle/>
        <a:p>
          <a:endParaRPr lang="en-US" sz="1600">
            <a:solidFill>
              <a:schemeClr val="accent6"/>
            </a:solidFill>
          </a:endParaRPr>
        </a:p>
      </dgm:t>
    </dgm:pt>
    <dgm:pt modelId="{1EC73671-B6AD-4268-8F81-E272011C1FDA}">
      <dgm:prSet phldrT="[Text]" custT="1"/>
      <dgm:spPr/>
      <dgm:t>
        <a:bodyPr/>
        <a:lstStyle/>
        <a:p>
          <a:pPr>
            <a:buFont typeface="Wingdings" panose="05000000000000000000" pitchFamily="2" charset="2"/>
            <a:buChar char="Ø"/>
          </a:pPr>
          <a:r>
            <a:rPr lang="en-US" sz="1800"/>
            <a:t>R&amp;D</a:t>
          </a:r>
        </a:p>
      </dgm:t>
    </dgm:pt>
    <dgm:pt modelId="{515D9228-F9E7-4D8F-B893-9F39F6694CAE}" type="parTrans" cxnId="{46454B10-F021-459E-B798-DD248CD8E969}">
      <dgm:prSet/>
      <dgm:spPr/>
      <dgm:t>
        <a:bodyPr/>
        <a:lstStyle/>
        <a:p>
          <a:endParaRPr lang="en-US" sz="1600">
            <a:solidFill>
              <a:schemeClr val="accent6"/>
            </a:solidFill>
          </a:endParaRPr>
        </a:p>
      </dgm:t>
    </dgm:pt>
    <dgm:pt modelId="{7375A5AE-363B-4491-BAF3-B0F3DE6B34B4}" type="sibTrans" cxnId="{46454B10-F021-459E-B798-DD248CD8E969}">
      <dgm:prSet/>
      <dgm:spPr/>
      <dgm:t>
        <a:bodyPr/>
        <a:lstStyle/>
        <a:p>
          <a:endParaRPr lang="en-US" sz="1600">
            <a:solidFill>
              <a:schemeClr val="accent6"/>
            </a:solidFill>
          </a:endParaRPr>
        </a:p>
      </dgm:t>
    </dgm:pt>
    <dgm:pt modelId="{6012022C-3C50-4465-B7AA-EBE58277D8EF}">
      <dgm:prSet phldrT="[Text]" custT="1"/>
      <dgm:spPr/>
      <dgm:t>
        <a:bodyPr/>
        <a:lstStyle/>
        <a:p>
          <a:pPr>
            <a:buFont typeface="Wingdings" panose="05000000000000000000" pitchFamily="2" charset="2"/>
            <a:buChar char="Ø"/>
          </a:pPr>
          <a:r>
            <a:rPr lang="en-US" sz="1800"/>
            <a:t>The closest to business accounting</a:t>
          </a:r>
        </a:p>
      </dgm:t>
    </dgm:pt>
    <dgm:pt modelId="{62760956-EF50-4C60-BAD0-539C5E6DCD40}" type="parTrans" cxnId="{9ED75952-F408-4785-B82C-F55FD559E487}">
      <dgm:prSet/>
      <dgm:spPr/>
      <dgm:t>
        <a:bodyPr/>
        <a:lstStyle/>
        <a:p>
          <a:endParaRPr lang="en-US" sz="1600">
            <a:solidFill>
              <a:schemeClr val="accent6"/>
            </a:solidFill>
          </a:endParaRPr>
        </a:p>
      </dgm:t>
    </dgm:pt>
    <dgm:pt modelId="{5872DCA8-64C9-4576-8930-7D40EF716491}" type="sibTrans" cxnId="{9ED75952-F408-4785-B82C-F55FD559E487}">
      <dgm:prSet/>
      <dgm:spPr/>
      <dgm:t>
        <a:bodyPr/>
        <a:lstStyle/>
        <a:p>
          <a:endParaRPr lang="en-US" sz="1600">
            <a:solidFill>
              <a:schemeClr val="accent6"/>
            </a:solidFill>
          </a:endParaRPr>
        </a:p>
      </dgm:t>
    </dgm:pt>
    <dgm:pt modelId="{C5839F09-8275-43FF-9972-EC497FF7382C}" type="pres">
      <dgm:prSet presAssocID="{0067AB7F-C2DB-4000-9C4A-D114A4741308}" presName="Name0" presStyleCnt="0">
        <dgm:presLayoutVars>
          <dgm:dir/>
          <dgm:animLvl val="lvl"/>
          <dgm:resizeHandles val="exact"/>
        </dgm:presLayoutVars>
      </dgm:prSet>
      <dgm:spPr/>
    </dgm:pt>
    <dgm:pt modelId="{94679FB1-CD3B-4B9D-AC2E-75B751B27462}" type="pres">
      <dgm:prSet presAssocID="{16F8BF38-2961-4238-97F2-F86423324296}" presName="composite" presStyleCnt="0"/>
      <dgm:spPr/>
    </dgm:pt>
    <dgm:pt modelId="{809F62A3-54D5-4A5B-BA53-F61B58EE3206}" type="pres">
      <dgm:prSet presAssocID="{16F8BF38-2961-4238-97F2-F86423324296}" presName="parTx" presStyleLbl="alignNode1" presStyleIdx="0" presStyleCnt="3">
        <dgm:presLayoutVars>
          <dgm:chMax val="0"/>
          <dgm:chPref val="0"/>
          <dgm:bulletEnabled val="1"/>
        </dgm:presLayoutVars>
      </dgm:prSet>
      <dgm:spPr/>
    </dgm:pt>
    <dgm:pt modelId="{2DBA0563-181A-429A-8E2F-0AD6D315CFF7}" type="pres">
      <dgm:prSet presAssocID="{16F8BF38-2961-4238-97F2-F86423324296}" presName="desTx" presStyleLbl="alignAccFollowNode1" presStyleIdx="0" presStyleCnt="3">
        <dgm:presLayoutVars>
          <dgm:bulletEnabled val="1"/>
        </dgm:presLayoutVars>
      </dgm:prSet>
      <dgm:spPr/>
    </dgm:pt>
    <dgm:pt modelId="{FA19BBB4-4E58-4813-B3DE-598421153CEE}" type="pres">
      <dgm:prSet presAssocID="{09DC505D-3EBC-46A0-871D-60FC6F1602C8}" presName="space" presStyleCnt="0"/>
      <dgm:spPr/>
    </dgm:pt>
    <dgm:pt modelId="{1F1A7431-BEFE-4B60-A841-5B7F5C6A59A9}" type="pres">
      <dgm:prSet presAssocID="{5B4BCE2C-425C-40F4-8952-C67DB89C149F}" presName="composite" presStyleCnt="0"/>
      <dgm:spPr/>
    </dgm:pt>
    <dgm:pt modelId="{B9CF333A-12C7-4EAC-BE49-F7C6F75C2863}" type="pres">
      <dgm:prSet presAssocID="{5B4BCE2C-425C-40F4-8952-C67DB89C149F}" presName="parTx" presStyleLbl="alignNode1" presStyleIdx="1" presStyleCnt="3">
        <dgm:presLayoutVars>
          <dgm:chMax val="0"/>
          <dgm:chPref val="0"/>
          <dgm:bulletEnabled val="1"/>
        </dgm:presLayoutVars>
      </dgm:prSet>
      <dgm:spPr/>
    </dgm:pt>
    <dgm:pt modelId="{D476D33F-8F5A-4A33-ABBB-6B3A617E3368}" type="pres">
      <dgm:prSet presAssocID="{5B4BCE2C-425C-40F4-8952-C67DB89C149F}" presName="desTx" presStyleLbl="alignAccFollowNode1" presStyleIdx="1" presStyleCnt="3">
        <dgm:presLayoutVars>
          <dgm:bulletEnabled val="1"/>
        </dgm:presLayoutVars>
      </dgm:prSet>
      <dgm:spPr/>
    </dgm:pt>
    <dgm:pt modelId="{02027384-4EDD-45CE-9661-2EA08E671A63}" type="pres">
      <dgm:prSet presAssocID="{066734C4-1D1E-47F0-8561-F8C261D8ACE6}" presName="space" presStyleCnt="0"/>
      <dgm:spPr/>
    </dgm:pt>
    <dgm:pt modelId="{419F1314-95D9-4757-A55D-B5A562D44626}" type="pres">
      <dgm:prSet presAssocID="{3C904BD1-84F8-47A2-857F-6AE2B2CE4C9B}" presName="composite" presStyleCnt="0"/>
      <dgm:spPr/>
    </dgm:pt>
    <dgm:pt modelId="{1E954582-ADA9-4CDA-B0D0-A34875B02B63}" type="pres">
      <dgm:prSet presAssocID="{3C904BD1-84F8-47A2-857F-6AE2B2CE4C9B}" presName="parTx" presStyleLbl="alignNode1" presStyleIdx="2" presStyleCnt="3">
        <dgm:presLayoutVars>
          <dgm:chMax val="0"/>
          <dgm:chPref val="0"/>
          <dgm:bulletEnabled val="1"/>
        </dgm:presLayoutVars>
      </dgm:prSet>
      <dgm:spPr/>
    </dgm:pt>
    <dgm:pt modelId="{F7EBC1F1-027C-4F1B-A77A-9CC04BA20F60}" type="pres">
      <dgm:prSet presAssocID="{3C904BD1-84F8-47A2-857F-6AE2B2CE4C9B}" presName="desTx" presStyleLbl="alignAccFollowNode1" presStyleIdx="2" presStyleCnt="3">
        <dgm:presLayoutVars>
          <dgm:bulletEnabled val="1"/>
        </dgm:presLayoutVars>
      </dgm:prSet>
      <dgm:spPr/>
    </dgm:pt>
  </dgm:ptLst>
  <dgm:cxnLst>
    <dgm:cxn modelId="{F77E4704-9E8D-4A19-B0BD-8A3B685C4812}" type="presOf" srcId="{9628F7BA-19DC-4987-BB1E-218746EFA31D}" destId="{2DBA0563-181A-429A-8E2F-0AD6D315CFF7}" srcOrd="0" destOrd="0" presId="urn:microsoft.com/office/officeart/2005/8/layout/hList1"/>
    <dgm:cxn modelId="{2377A90B-6EF0-4F29-BBFC-FE68ADBE279F}" srcId="{EEB1B6A0-8AB5-462A-85FA-17FB6B046C01}" destId="{1BD559E0-C8B0-43DB-8C54-849002764649}" srcOrd="0" destOrd="0" parTransId="{C1115DF8-7756-4F6C-99A2-6B76B78B8A00}" sibTransId="{A7A88BFE-61E4-4A73-BD59-31357305C33E}"/>
    <dgm:cxn modelId="{4C2D170C-E5BE-45B2-8A63-5D6ACCAE8573}" type="presOf" srcId="{7BACCDCF-3639-48BA-AB8B-AD67BF3EB0FB}" destId="{D476D33F-8F5A-4A33-ABBB-6B3A617E3368}" srcOrd="0" destOrd="3" presId="urn:microsoft.com/office/officeart/2005/8/layout/hList1"/>
    <dgm:cxn modelId="{5A235F0E-7061-43C4-8139-7A3F6139460D}" type="presOf" srcId="{1EC73671-B6AD-4268-8F81-E272011C1FDA}" destId="{F7EBC1F1-027C-4F1B-A77A-9CC04BA20F60}" srcOrd="0" destOrd="1" presId="urn:microsoft.com/office/officeart/2005/8/layout/hList1"/>
    <dgm:cxn modelId="{46454B10-F021-459E-B798-DD248CD8E969}" srcId="{E6924B29-D437-44CA-8466-8463D6889A04}" destId="{1EC73671-B6AD-4268-8F81-E272011C1FDA}" srcOrd="0" destOrd="0" parTransId="{515D9228-F9E7-4D8F-B893-9F39F6694CAE}" sibTransId="{7375A5AE-363B-4491-BAF3-B0F3DE6B34B4}"/>
    <dgm:cxn modelId="{AA853C11-3EC5-4C14-9F97-80634ED2AE69}" srcId="{9628F7BA-19DC-4987-BB1E-218746EFA31D}" destId="{7964013A-6A22-4B18-AD1B-EBBFA35B0451}" srcOrd="2" destOrd="0" parTransId="{DBE8A8FD-B896-4B8E-AF10-B6FE193BA82D}" sibTransId="{4FCEFDB2-CB86-405E-A2E7-E4B6DAEDBF73}"/>
    <dgm:cxn modelId="{2624D816-6376-48F0-B49F-3426E99EC9B8}" type="presOf" srcId="{0067AB7F-C2DB-4000-9C4A-D114A4741308}" destId="{C5839F09-8275-43FF-9972-EC497FF7382C}" srcOrd="0" destOrd="0" presId="urn:microsoft.com/office/officeart/2005/8/layout/hList1"/>
    <dgm:cxn modelId="{09983F1D-EB42-45D5-9E5C-A2DAA17C321E}" type="presOf" srcId="{1BD559E0-C8B0-43DB-8C54-849002764649}" destId="{D476D33F-8F5A-4A33-ABBB-6B3A617E3368}" srcOrd="0" destOrd="1" presId="urn:microsoft.com/office/officeart/2005/8/layout/hList1"/>
    <dgm:cxn modelId="{978D1A1F-F95C-4685-99EC-BEC4A6F86049}" type="presOf" srcId="{E6924B29-D437-44CA-8466-8463D6889A04}" destId="{F7EBC1F1-027C-4F1B-A77A-9CC04BA20F60}" srcOrd="0" destOrd="0" presId="urn:microsoft.com/office/officeart/2005/8/layout/hList1"/>
    <dgm:cxn modelId="{831D8A26-0F25-4C86-850A-3A778702A611}" srcId="{3C904BD1-84F8-47A2-857F-6AE2B2CE4C9B}" destId="{E6924B29-D437-44CA-8466-8463D6889A04}" srcOrd="0" destOrd="0" parTransId="{B6BBE3AE-354C-4FE2-A83D-80F905A31D7B}" sibTransId="{C651AB2E-8A5A-4085-8349-66C825EBD257}"/>
    <dgm:cxn modelId="{7F514C29-8EED-4EE3-8E77-59DA73690AC9}" type="presOf" srcId="{21D1B4B0-22A3-40BC-8AA4-C079A5CFEBCF}" destId="{D476D33F-8F5A-4A33-ABBB-6B3A617E3368}" srcOrd="0" destOrd="5" presId="urn:microsoft.com/office/officeart/2005/8/layout/hList1"/>
    <dgm:cxn modelId="{8560A732-F00B-4DD2-9F07-30A4FF86E08C}" type="presOf" srcId="{16F8BF38-2961-4238-97F2-F86423324296}" destId="{809F62A3-54D5-4A5B-BA53-F61B58EE3206}" srcOrd="0" destOrd="0" presId="urn:microsoft.com/office/officeart/2005/8/layout/hList1"/>
    <dgm:cxn modelId="{F510EA37-D377-4F0A-9F0F-994D1E7A1C31}" srcId="{E6924B29-D437-44CA-8466-8463D6889A04}" destId="{D81C238E-DB87-4666-AEF0-4EAA46376097}" srcOrd="1" destOrd="0" parTransId="{11A05142-A97E-4591-B610-8D59AFDD2C78}" sibTransId="{4B1BF9EF-AA79-4A07-AE9D-5D1B24DE9DA7}"/>
    <dgm:cxn modelId="{0C20D340-B075-4F9F-A63B-6A68E28C94AD}" srcId="{0067AB7F-C2DB-4000-9C4A-D114A4741308}" destId="{5B4BCE2C-425C-40F4-8952-C67DB89C149F}" srcOrd="1" destOrd="0" parTransId="{A1751FFE-8091-4A87-96DA-3C8557A783C3}" sibTransId="{066734C4-1D1E-47F0-8561-F8C261D8ACE6}"/>
    <dgm:cxn modelId="{FCBC585D-03DC-4890-8803-8FBE2D6CCC89}" type="presOf" srcId="{EEB1B6A0-8AB5-462A-85FA-17FB6B046C01}" destId="{D476D33F-8F5A-4A33-ABBB-6B3A617E3368}" srcOrd="0" destOrd="0" presId="urn:microsoft.com/office/officeart/2005/8/layout/hList1"/>
    <dgm:cxn modelId="{3B5A7767-64CD-4A36-BB1F-BC4DFA1ADE30}" srcId="{9628F7BA-19DC-4987-BB1E-218746EFA31D}" destId="{68DFD95D-4D34-461F-83F7-36CE75A7FEB2}" srcOrd="0" destOrd="0" parTransId="{A9479408-92F8-4209-AC24-28C0751CFDE8}" sibTransId="{700B1D90-D73C-4048-945A-C201B8F032AD}"/>
    <dgm:cxn modelId="{8B5A406B-EEEB-46F2-9544-D95E9493F0AD}" type="presOf" srcId="{68DFD95D-4D34-461F-83F7-36CE75A7FEB2}" destId="{2DBA0563-181A-429A-8E2F-0AD6D315CFF7}" srcOrd="0" destOrd="1" presId="urn:microsoft.com/office/officeart/2005/8/layout/hList1"/>
    <dgm:cxn modelId="{0278074C-49E1-4885-9851-A837C478B201}" type="presOf" srcId="{7C81E6E1-372D-417C-9497-66EFF99FDF6D}" destId="{D476D33F-8F5A-4A33-ABBB-6B3A617E3368}" srcOrd="0" destOrd="4" presId="urn:microsoft.com/office/officeart/2005/8/layout/hList1"/>
    <dgm:cxn modelId="{4AB6A16E-E907-4FAA-A562-EFD0D71CC481}" type="presOf" srcId="{60FAEE2B-5BBD-43D2-8175-DC8F1C59D9BD}" destId="{2DBA0563-181A-429A-8E2F-0AD6D315CFF7}" srcOrd="0" destOrd="2" presId="urn:microsoft.com/office/officeart/2005/8/layout/hList1"/>
    <dgm:cxn modelId="{9ED75952-F408-4785-B82C-F55FD559E487}" srcId="{E6924B29-D437-44CA-8466-8463D6889A04}" destId="{6012022C-3C50-4465-B7AA-EBE58277D8EF}" srcOrd="2" destOrd="0" parTransId="{62760956-EF50-4C60-BAD0-539C5E6DCD40}" sibTransId="{5872DCA8-64C9-4576-8930-7D40EF716491}"/>
    <dgm:cxn modelId="{D9074A79-E1C0-419E-9EC9-2D60BA7EA00D}" srcId="{EEB1B6A0-8AB5-462A-85FA-17FB6B046C01}" destId="{7C81E6E1-372D-417C-9497-66EFF99FDF6D}" srcOrd="3" destOrd="0" parTransId="{0CE721BB-6044-45D5-8968-89A30F893FB1}" sibTransId="{199979DC-F241-4593-9F1D-086A1461EAC0}"/>
    <dgm:cxn modelId="{79BCF985-54ED-49EA-AA16-6FE8828F8602}" srcId="{EEB1B6A0-8AB5-462A-85FA-17FB6B046C01}" destId="{9B222AB0-7337-486C-BBB2-A71C137C9EA6}" srcOrd="1" destOrd="0" parTransId="{9ED2B1FA-A746-4E36-88F3-1D4A6CAEB997}" sibTransId="{C05D0E72-8403-474C-8ACA-D84566A251A2}"/>
    <dgm:cxn modelId="{0509098B-4190-4D3A-96A7-9E3A28A3325C}" type="presOf" srcId="{D81C238E-DB87-4666-AEF0-4EAA46376097}" destId="{F7EBC1F1-027C-4F1B-A77A-9CC04BA20F60}" srcOrd="0" destOrd="2" presId="urn:microsoft.com/office/officeart/2005/8/layout/hList1"/>
    <dgm:cxn modelId="{925A9690-5E8C-42C3-985A-A3BF12E10174}" srcId="{16F8BF38-2961-4238-97F2-F86423324296}" destId="{9628F7BA-19DC-4987-BB1E-218746EFA31D}" srcOrd="0" destOrd="0" parTransId="{ECBDBA15-6D34-4164-9F72-A9C3359FAD97}" sibTransId="{33CC8999-C64F-4F53-8848-6C8BBBEC5115}"/>
    <dgm:cxn modelId="{3CF5FEA6-54D9-45CE-BAD1-25AF83D1F7E3}" type="presOf" srcId="{6012022C-3C50-4465-B7AA-EBE58277D8EF}" destId="{F7EBC1F1-027C-4F1B-A77A-9CC04BA20F60}" srcOrd="0" destOrd="3" presId="urn:microsoft.com/office/officeart/2005/8/layout/hList1"/>
    <dgm:cxn modelId="{1101F3AB-B7AB-4B63-B892-1DC78847A9CE}" type="presOf" srcId="{5B4BCE2C-425C-40F4-8952-C67DB89C149F}" destId="{B9CF333A-12C7-4EAC-BE49-F7C6F75C2863}" srcOrd="0" destOrd="0" presId="urn:microsoft.com/office/officeart/2005/8/layout/hList1"/>
    <dgm:cxn modelId="{63D066AF-0FA9-41F8-94E3-4ED8BCAF9AB5}" srcId="{5B4BCE2C-425C-40F4-8952-C67DB89C149F}" destId="{EEB1B6A0-8AB5-462A-85FA-17FB6B046C01}" srcOrd="0" destOrd="0" parTransId="{048AA8E7-8DCC-4807-8072-895DD9EFAE49}" sibTransId="{34115B87-796A-4D45-B7B9-5E1748CF0FC0}"/>
    <dgm:cxn modelId="{67F512B0-3F5F-4198-A07E-84E4B66314D6}" srcId="{0067AB7F-C2DB-4000-9C4A-D114A4741308}" destId="{3C904BD1-84F8-47A2-857F-6AE2B2CE4C9B}" srcOrd="2" destOrd="0" parTransId="{6A862A7B-99A9-4C7B-B829-953810EDB80D}" sibTransId="{8C9D6177-F469-4E82-BBCE-20CAB5BC6FF8}"/>
    <dgm:cxn modelId="{176634B0-2420-4EA0-87CC-4FCBC8E5C293}" srcId="{EEB1B6A0-8AB5-462A-85FA-17FB6B046C01}" destId="{7BACCDCF-3639-48BA-AB8B-AD67BF3EB0FB}" srcOrd="2" destOrd="0" parTransId="{E06EA1D6-E3E2-4864-A7C8-13267B87C7F9}" sibTransId="{F87DFCB0-D611-4B19-9DC3-6D3F65BFD637}"/>
    <dgm:cxn modelId="{E95034B8-BDDE-4463-B74B-A81E621E620C}" srcId="{EEB1B6A0-8AB5-462A-85FA-17FB6B046C01}" destId="{21D1B4B0-22A3-40BC-8AA4-C079A5CFEBCF}" srcOrd="4" destOrd="0" parTransId="{371BE769-53EC-4E83-9D30-156C8A3728F5}" sibTransId="{4BECC47E-4BFC-4445-AB79-7095A3BBE8A1}"/>
    <dgm:cxn modelId="{2C747CBD-EB5C-4CB0-BB8C-B15D5D8A02E5}" srcId="{9628F7BA-19DC-4987-BB1E-218746EFA31D}" destId="{60FAEE2B-5BBD-43D2-8175-DC8F1C59D9BD}" srcOrd="1" destOrd="0" parTransId="{910885CE-2C24-4CBF-A184-B41404D5424D}" sibTransId="{2C4C74D7-93F7-4C12-A8B0-D77E3AA8AC51}"/>
    <dgm:cxn modelId="{E5FB4BBF-2551-48B0-BA67-C64C700E1A46}" type="presOf" srcId="{7964013A-6A22-4B18-AD1B-EBBFA35B0451}" destId="{2DBA0563-181A-429A-8E2F-0AD6D315CFF7}" srcOrd="0" destOrd="3" presId="urn:microsoft.com/office/officeart/2005/8/layout/hList1"/>
    <dgm:cxn modelId="{103D6DD7-F6EB-45AA-8E1F-88BC987DDA2B}" type="presOf" srcId="{3C904BD1-84F8-47A2-857F-6AE2B2CE4C9B}" destId="{1E954582-ADA9-4CDA-B0D0-A34875B02B63}" srcOrd="0" destOrd="0" presId="urn:microsoft.com/office/officeart/2005/8/layout/hList1"/>
    <dgm:cxn modelId="{B5531DD9-04DF-4BB4-8E7B-13FAD44E0FD4}" type="presOf" srcId="{9B222AB0-7337-486C-BBB2-A71C137C9EA6}" destId="{D476D33F-8F5A-4A33-ABBB-6B3A617E3368}" srcOrd="0" destOrd="2" presId="urn:microsoft.com/office/officeart/2005/8/layout/hList1"/>
    <dgm:cxn modelId="{1A0893F8-CFDE-49FE-BE3A-BC3FDE78221A}" srcId="{0067AB7F-C2DB-4000-9C4A-D114A4741308}" destId="{16F8BF38-2961-4238-97F2-F86423324296}" srcOrd="0" destOrd="0" parTransId="{4FDEF5D4-208A-4BF9-A827-56486D86596E}" sibTransId="{09DC505D-3EBC-46A0-871D-60FC6F1602C8}"/>
    <dgm:cxn modelId="{21220612-4D9B-42CD-B6A6-696A5CF41074}" type="presParOf" srcId="{C5839F09-8275-43FF-9972-EC497FF7382C}" destId="{94679FB1-CD3B-4B9D-AC2E-75B751B27462}" srcOrd="0" destOrd="0" presId="urn:microsoft.com/office/officeart/2005/8/layout/hList1"/>
    <dgm:cxn modelId="{2DBC7E1C-48CF-4104-B9FF-2082A4911782}" type="presParOf" srcId="{94679FB1-CD3B-4B9D-AC2E-75B751B27462}" destId="{809F62A3-54D5-4A5B-BA53-F61B58EE3206}" srcOrd="0" destOrd="0" presId="urn:microsoft.com/office/officeart/2005/8/layout/hList1"/>
    <dgm:cxn modelId="{F011910A-4C81-47B4-80AE-AAAFD0D824B6}" type="presParOf" srcId="{94679FB1-CD3B-4B9D-AC2E-75B751B27462}" destId="{2DBA0563-181A-429A-8E2F-0AD6D315CFF7}" srcOrd="1" destOrd="0" presId="urn:microsoft.com/office/officeart/2005/8/layout/hList1"/>
    <dgm:cxn modelId="{1AB0A65B-353D-4E3E-800E-E7A58EBAD93D}" type="presParOf" srcId="{C5839F09-8275-43FF-9972-EC497FF7382C}" destId="{FA19BBB4-4E58-4813-B3DE-598421153CEE}" srcOrd="1" destOrd="0" presId="urn:microsoft.com/office/officeart/2005/8/layout/hList1"/>
    <dgm:cxn modelId="{24DAEB60-F0C9-4DC7-91F4-87A254672F8D}" type="presParOf" srcId="{C5839F09-8275-43FF-9972-EC497FF7382C}" destId="{1F1A7431-BEFE-4B60-A841-5B7F5C6A59A9}" srcOrd="2" destOrd="0" presId="urn:microsoft.com/office/officeart/2005/8/layout/hList1"/>
    <dgm:cxn modelId="{E4F6A92C-5C24-474F-8A6C-C7AFD2DA3078}" type="presParOf" srcId="{1F1A7431-BEFE-4B60-A841-5B7F5C6A59A9}" destId="{B9CF333A-12C7-4EAC-BE49-F7C6F75C2863}" srcOrd="0" destOrd="0" presId="urn:microsoft.com/office/officeart/2005/8/layout/hList1"/>
    <dgm:cxn modelId="{9915B4FD-9190-4287-AB9B-9706D0308259}" type="presParOf" srcId="{1F1A7431-BEFE-4B60-A841-5B7F5C6A59A9}" destId="{D476D33F-8F5A-4A33-ABBB-6B3A617E3368}" srcOrd="1" destOrd="0" presId="urn:microsoft.com/office/officeart/2005/8/layout/hList1"/>
    <dgm:cxn modelId="{93B135D7-7B55-4076-987D-94261938F412}" type="presParOf" srcId="{C5839F09-8275-43FF-9972-EC497FF7382C}" destId="{02027384-4EDD-45CE-9661-2EA08E671A63}" srcOrd="3" destOrd="0" presId="urn:microsoft.com/office/officeart/2005/8/layout/hList1"/>
    <dgm:cxn modelId="{0C8AEB1E-801B-4764-B960-8EBDA52A0B47}" type="presParOf" srcId="{C5839F09-8275-43FF-9972-EC497FF7382C}" destId="{419F1314-95D9-4757-A55D-B5A562D44626}" srcOrd="4" destOrd="0" presId="urn:microsoft.com/office/officeart/2005/8/layout/hList1"/>
    <dgm:cxn modelId="{E8F8D1C4-A4AF-42D8-8100-0951DB2CF2A4}" type="presParOf" srcId="{419F1314-95D9-4757-A55D-B5A562D44626}" destId="{1E954582-ADA9-4CDA-B0D0-A34875B02B63}" srcOrd="0" destOrd="0" presId="urn:microsoft.com/office/officeart/2005/8/layout/hList1"/>
    <dgm:cxn modelId="{BC9BD80B-5255-46D2-B4B3-CED9B4F4014D}" type="presParOf" srcId="{419F1314-95D9-4757-A55D-B5A562D44626}" destId="{F7EBC1F1-027C-4F1B-A77A-9CC04BA20F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0F9DF4D-3984-47E0-A2B2-1AC6152F4EE3}"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en-US"/>
        </a:p>
      </dgm:t>
    </dgm:pt>
    <dgm:pt modelId="{B5CB38B0-5BB1-4B6E-B413-D4D97CD334DF}">
      <dgm:prSet phldrT="[Text]" custT="1"/>
      <dgm:spPr/>
      <dgm:t>
        <a:bodyPr/>
        <a:lstStyle/>
        <a:p>
          <a:pPr algn="l"/>
          <a:r>
            <a:rPr lang="en-US" sz="2400">
              <a:latin typeface="Arial" panose="020B0604020202020204" pitchFamily="34" charset="0"/>
              <a:cs typeface="Arial" panose="020B0604020202020204" pitchFamily="34" charset="0"/>
            </a:rPr>
            <a:t>1</a:t>
          </a:r>
          <a:r>
            <a:rPr lang="en-US" sz="2400" baseline="30000">
              <a:latin typeface="Arial" panose="020B0604020202020204" pitchFamily="34" charset="0"/>
              <a:cs typeface="Arial" panose="020B0604020202020204" pitchFamily="34" charset="0"/>
            </a:rPr>
            <a:t>st</a:t>
          </a:r>
          <a:r>
            <a:rPr lang="en-US" sz="2400">
              <a:latin typeface="Arial" panose="020B0604020202020204" pitchFamily="34" charset="0"/>
              <a:cs typeface="Arial" panose="020B0604020202020204" pitchFamily="34" charset="0"/>
            </a:rPr>
            <a:t> level</a:t>
          </a:r>
        </a:p>
      </dgm:t>
    </dgm:pt>
    <dgm:pt modelId="{7550DD35-CC10-4D58-BE4A-C2579D937332}" type="parTrans" cxnId="{ADD8AD0E-3560-4C58-91D9-1F86CA99E8F7}">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4C7DEBD0-A4E6-40A6-9531-F1F01468219A}" type="sibTrans" cxnId="{ADD8AD0E-3560-4C58-91D9-1F86CA99E8F7}">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5D17D7A5-780D-4907-A1F5-A1545CA64BFC}">
      <dgm:prSet phldrT="[Text]" custT="1"/>
      <dgm:spPr/>
      <dgm:t>
        <a:bodyPr/>
        <a:lstStyle/>
        <a:p>
          <a:pPr algn="l">
            <a:buFont typeface="Wingdings" panose="05000000000000000000" pitchFamily="2" charset="2"/>
            <a:buChar char="ü"/>
          </a:pPr>
          <a:r>
            <a:rPr lang="en-US" sz="1400">
              <a:latin typeface="Arial" panose="020B0604020202020204" pitchFamily="34" charset="0"/>
              <a:cs typeface="Arial" panose="020B0604020202020204" pitchFamily="34" charset="0"/>
            </a:rPr>
            <a:t>Budget cost</a:t>
          </a:r>
          <a:endParaRPr lang="en-US" sz="1400" dirty="0">
            <a:latin typeface="Arial" panose="020B0604020202020204" pitchFamily="34" charset="0"/>
            <a:cs typeface="Arial" panose="020B0604020202020204" pitchFamily="34" charset="0"/>
          </a:endParaRPr>
        </a:p>
      </dgm:t>
    </dgm:pt>
    <dgm:pt modelId="{87DD58FE-4969-4A3F-8190-BCEDD455CDA6}" type="parTrans" cxnId="{6D7F6BAC-960B-4773-8AB7-E4BB12DDFEB2}">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86558738-A3BC-4048-B6D2-2E3A049D610E}" type="sibTrans" cxnId="{6D7F6BAC-960B-4773-8AB7-E4BB12DDFEB2}">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028F8517-E553-4D57-B503-F7B5A22917DE}">
      <dgm:prSet phldrT="[Text]" custT="1"/>
      <dgm:spPr/>
      <dgm:t>
        <a:bodyPr/>
        <a:lstStyle/>
        <a:p>
          <a:pPr algn="l"/>
          <a:r>
            <a:rPr lang="en-US" sz="2400">
              <a:latin typeface="Arial" panose="020B0604020202020204" pitchFamily="34" charset="0"/>
              <a:cs typeface="Arial" panose="020B0604020202020204" pitchFamily="34" charset="0"/>
            </a:rPr>
            <a:t>2</a:t>
          </a:r>
          <a:r>
            <a:rPr lang="en-US" sz="2400" baseline="30000">
              <a:latin typeface="Arial" panose="020B0604020202020204" pitchFamily="34" charset="0"/>
              <a:cs typeface="Arial" panose="020B0604020202020204" pitchFamily="34" charset="0"/>
            </a:rPr>
            <a:t>nd</a:t>
          </a:r>
          <a:r>
            <a:rPr lang="en-US" sz="2400">
              <a:latin typeface="Arial" panose="020B0604020202020204" pitchFamily="34" charset="0"/>
              <a:cs typeface="Arial" panose="020B0604020202020204" pitchFamily="34" charset="0"/>
            </a:rPr>
            <a:t> level</a:t>
          </a:r>
        </a:p>
      </dgm:t>
    </dgm:pt>
    <dgm:pt modelId="{33FDFD73-AE13-448D-AC0C-35A81965FE33}" type="parTrans" cxnId="{435EAD65-C999-487F-9460-113546E8B1C9}">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92751673-6BFB-4E56-B42C-B2A26FA7B5E0}" type="sibTrans" cxnId="{435EAD65-C999-487F-9460-113546E8B1C9}">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49650210-8C23-4D49-BB4B-A95EDC2A6250}">
      <dgm:prSet phldrT="[Text]" custT="1"/>
      <dgm:spPr/>
      <dgm:t>
        <a:bodyPr/>
        <a:lstStyle/>
        <a:p>
          <a:pPr algn="l">
            <a:buFont typeface="Courier New" panose="02070309020205020404" pitchFamily="49" charset="0"/>
            <a:buChar char="o"/>
          </a:pPr>
          <a:r>
            <a:rPr lang="en-US" sz="1400">
              <a:latin typeface="Arial" panose="020B0604020202020204" pitchFamily="34" charset="0"/>
              <a:cs typeface="Arial" panose="020B0604020202020204" pitchFamily="34" charset="0"/>
            </a:rPr>
            <a:t>R&amp;D</a:t>
          </a:r>
        </a:p>
        <a:p>
          <a:pPr algn="l">
            <a:buFont typeface="Courier New" panose="02070309020205020404" pitchFamily="49" charset="0"/>
            <a:buChar char="o"/>
          </a:pPr>
          <a:endParaRPr lang="en-US" sz="1400">
            <a:latin typeface="Arial" panose="020B0604020202020204" pitchFamily="34" charset="0"/>
            <a:cs typeface="Arial" panose="020B0604020202020204" pitchFamily="34" charset="0"/>
          </a:endParaRPr>
        </a:p>
        <a:p>
          <a:pPr algn="l">
            <a:buFont typeface="Courier New" panose="02070309020205020404" pitchFamily="49" charset="0"/>
            <a:buChar char="o"/>
          </a:pPr>
          <a:r>
            <a:rPr lang="en-US" sz="1400">
              <a:latin typeface="Arial" panose="020B0604020202020204" pitchFamily="34" charset="0"/>
              <a:cs typeface="Arial" panose="020B0604020202020204" pitchFamily="34" charset="0"/>
            </a:rPr>
            <a:t>Primary production</a:t>
          </a:r>
        </a:p>
        <a:p>
          <a:pPr algn="l">
            <a:buFont typeface="Courier New" panose="02070309020205020404" pitchFamily="49" charset="0"/>
            <a:buChar char="o"/>
          </a:pPr>
          <a:endParaRPr lang="en-US" sz="1400">
            <a:latin typeface="Arial" panose="020B0604020202020204" pitchFamily="34" charset="0"/>
            <a:cs typeface="Arial" panose="020B0604020202020204" pitchFamily="34" charset="0"/>
          </a:endParaRPr>
        </a:p>
        <a:p>
          <a:pPr algn="l">
            <a:buFont typeface="Courier New" panose="02070309020205020404" pitchFamily="49" charset="0"/>
            <a:buChar char="o"/>
          </a:pPr>
          <a:r>
            <a:rPr lang="en-US" sz="1400">
              <a:latin typeface="Arial" panose="020B0604020202020204" pitchFamily="34" charset="0"/>
              <a:cs typeface="Arial" panose="020B0604020202020204" pitchFamily="34" charset="0"/>
            </a:rPr>
            <a:t>Components production</a:t>
          </a:r>
        </a:p>
        <a:p>
          <a:pPr algn="l">
            <a:buFont typeface="Courier New" panose="02070309020205020404" pitchFamily="49" charset="0"/>
            <a:buChar char="o"/>
          </a:pPr>
          <a:endParaRPr lang="en-US" sz="1400">
            <a:latin typeface="Arial" panose="020B0604020202020204" pitchFamily="34" charset="0"/>
            <a:cs typeface="Arial" panose="020B0604020202020204" pitchFamily="34" charset="0"/>
          </a:endParaRPr>
        </a:p>
        <a:p>
          <a:pPr algn="l">
            <a:buFont typeface="Courier New" panose="02070309020205020404" pitchFamily="49" charset="0"/>
            <a:buChar char="o"/>
          </a:pPr>
          <a:r>
            <a:rPr lang="en-US" sz="1400">
              <a:latin typeface="Arial" panose="020B0604020202020204" pitchFamily="34" charset="0"/>
              <a:cs typeface="Arial" panose="020B0604020202020204" pitchFamily="34" charset="0"/>
            </a:rPr>
            <a:t>Manufacturing</a:t>
          </a:r>
        </a:p>
        <a:p>
          <a:pPr algn="l">
            <a:buFont typeface="Courier New" panose="02070309020205020404" pitchFamily="49" charset="0"/>
            <a:buChar char="o"/>
          </a:pPr>
          <a:endParaRPr lang="en-US" sz="1400">
            <a:latin typeface="Arial" panose="020B0604020202020204" pitchFamily="34" charset="0"/>
            <a:cs typeface="Arial" panose="020B0604020202020204" pitchFamily="34" charset="0"/>
          </a:endParaRPr>
        </a:p>
        <a:p>
          <a:pPr algn="l">
            <a:buFont typeface="Courier New" panose="02070309020205020404" pitchFamily="49" charset="0"/>
            <a:buChar char="o"/>
          </a:pPr>
          <a:r>
            <a:rPr lang="en-US" sz="1400">
              <a:latin typeface="Arial" panose="020B0604020202020204" pitchFamily="34" charset="0"/>
              <a:cs typeface="Arial" panose="020B0604020202020204" pitchFamily="34" charset="0"/>
            </a:rPr>
            <a:t>Use</a:t>
          </a:r>
        </a:p>
        <a:p>
          <a:pPr algn="l">
            <a:buFont typeface="Courier New" panose="02070309020205020404" pitchFamily="49" charset="0"/>
            <a:buChar char="o"/>
          </a:pPr>
          <a:endParaRPr lang="en-US" sz="1400">
            <a:latin typeface="Arial" panose="020B0604020202020204" pitchFamily="34" charset="0"/>
            <a:cs typeface="Arial" panose="020B0604020202020204" pitchFamily="34" charset="0"/>
          </a:endParaRPr>
        </a:p>
        <a:p>
          <a:pPr algn="l">
            <a:buFont typeface="Courier New" panose="02070309020205020404" pitchFamily="49" charset="0"/>
            <a:buChar char="o"/>
          </a:pPr>
          <a:r>
            <a:rPr lang="en-US" sz="1400">
              <a:latin typeface="Arial" panose="020B0604020202020204" pitchFamily="34" charset="0"/>
              <a:cs typeface="Arial" panose="020B0604020202020204" pitchFamily="34" charset="0"/>
            </a:rPr>
            <a:t>EoL management</a:t>
          </a:r>
        </a:p>
      </dgm:t>
    </dgm:pt>
    <dgm:pt modelId="{E93E3E1C-0D6A-42A6-AB76-CEA900C4053B}" type="parTrans" cxnId="{A56E67D4-A262-470A-ABCF-2D31A2F5CA4D}">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DE2DCE27-18A1-4E5F-A090-AAE44E51E8D6}" type="sibTrans" cxnId="{A56E67D4-A262-470A-ABCF-2D31A2F5CA4D}">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6855BEC1-1F2C-4024-BD69-CA7180290353}">
      <dgm:prSet phldrT="[Text]" custT="1"/>
      <dgm:spPr/>
      <dgm:t>
        <a:bodyPr/>
        <a:lstStyle/>
        <a:p>
          <a:pPr algn="l"/>
          <a:r>
            <a:rPr lang="en-US" sz="2400">
              <a:latin typeface="Arial" panose="020B0604020202020204" pitchFamily="34" charset="0"/>
              <a:cs typeface="Arial" panose="020B0604020202020204" pitchFamily="34" charset="0"/>
            </a:rPr>
            <a:t>3</a:t>
          </a:r>
          <a:r>
            <a:rPr lang="en-US" sz="2400" baseline="30000">
              <a:latin typeface="Arial" panose="020B0604020202020204" pitchFamily="34" charset="0"/>
              <a:cs typeface="Arial" panose="020B0604020202020204" pitchFamily="34" charset="0"/>
            </a:rPr>
            <a:t>rd</a:t>
          </a:r>
          <a:r>
            <a:rPr lang="en-US" sz="2400">
              <a:latin typeface="Arial" panose="020B0604020202020204" pitchFamily="34" charset="0"/>
              <a:cs typeface="Arial" panose="020B0604020202020204" pitchFamily="34" charset="0"/>
            </a:rPr>
            <a:t> level</a:t>
          </a:r>
        </a:p>
      </dgm:t>
    </dgm:pt>
    <dgm:pt modelId="{BD5A1E52-5051-4690-9135-70AC18253276}" type="parTrans" cxnId="{2E269F7F-09D3-4900-A83E-A4CBA51C935F}">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528B1D32-13B3-407E-B4CF-EBA675E03DCE}" type="sibTrans" cxnId="{2E269F7F-09D3-4900-A83E-A4CBA51C935F}">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18D4B605-A842-47B1-8FA8-49BDB657626C}">
      <dgm:prSet phldrT="[Text]" custT="1"/>
      <dgm:spPr/>
      <dgm:t>
        <a:bodyPr/>
        <a:lstStyle/>
        <a:p>
          <a:pPr algn="l"/>
          <a:r>
            <a:rPr lang="en-US" sz="1400">
              <a:latin typeface="Arial" panose="020B0604020202020204" pitchFamily="34" charset="0"/>
              <a:cs typeface="Arial" panose="020B0604020202020204" pitchFamily="34" charset="0"/>
            </a:rPr>
            <a:t>Conventional costs (Personnel &amp; equipment, rents, profits, investments, building costs, etc.).</a:t>
          </a:r>
        </a:p>
        <a:p>
          <a:pPr algn="l"/>
          <a:endParaRPr lang="en-US" sz="1400">
            <a:latin typeface="Arial" panose="020B0604020202020204" pitchFamily="34" charset="0"/>
            <a:cs typeface="Arial" panose="020B0604020202020204" pitchFamily="34" charset="0"/>
          </a:endParaRPr>
        </a:p>
        <a:p>
          <a:pPr algn="l"/>
          <a:r>
            <a:rPr lang="en-US" sz="1400">
              <a:latin typeface="Arial" panose="020B0604020202020204" pitchFamily="34" charset="0"/>
              <a:cs typeface="Arial" panose="020B0604020202020204" pitchFamily="34" charset="0"/>
            </a:rPr>
            <a:t>Transfer payments (Taxes, subsidies).</a:t>
          </a:r>
        </a:p>
        <a:p>
          <a:pPr algn="l"/>
          <a:endParaRPr lang="en-US" sz="1400">
            <a:latin typeface="Arial" panose="020B0604020202020204" pitchFamily="34" charset="0"/>
            <a:cs typeface="Arial" panose="020B0604020202020204" pitchFamily="34" charset="0"/>
          </a:endParaRPr>
        </a:p>
        <a:p>
          <a:pPr algn="l"/>
          <a:r>
            <a:rPr lang="en-US" sz="1400">
              <a:latin typeface="Arial" panose="020B0604020202020204" pitchFamily="34" charset="0"/>
              <a:cs typeface="Arial" panose="020B0604020202020204" pitchFamily="34" charset="0"/>
            </a:rPr>
            <a:t>Environmental costs (Damage, prev. costs, wastewater treatment, etc.)</a:t>
          </a:r>
          <a:endParaRPr lang="en-US" sz="1400" dirty="0">
            <a:latin typeface="Arial" panose="020B0604020202020204" pitchFamily="34" charset="0"/>
            <a:cs typeface="Arial" panose="020B0604020202020204" pitchFamily="34" charset="0"/>
          </a:endParaRPr>
        </a:p>
      </dgm:t>
    </dgm:pt>
    <dgm:pt modelId="{5BF07D2E-0E82-4F88-B9E0-BC143EAD1B82}" type="parTrans" cxnId="{6B678554-AFEA-4373-94ED-FAB98EB05CFB}">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2BE39C04-B055-4431-BA17-D647B0340BE7}" type="sibTrans" cxnId="{6B678554-AFEA-4373-94ED-FAB98EB05CFB}">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A1DC936E-2173-48D4-9037-4B71193A5096}">
      <dgm:prSet phldrT="[Text]" custT="1"/>
      <dgm:spPr/>
      <dgm:t>
        <a:bodyPr/>
        <a:lstStyle/>
        <a:p>
          <a:pPr algn="l"/>
          <a:r>
            <a:rPr lang="en-US" sz="2400">
              <a:latin typeface="Arial" panose="020B0604020202020204" pitchFamily="34" charset="0"/>
              <a:cs typeface="Arial" panose="020B0604020202020204" pitchFamily="34" charset="0"/>
            </a:rPr>
            <a:t>4</a:t>
          </a:r>
          <a:r>
            <a:rPr lang="en-US" sz="2400" baseline="30000">
              <a:latin typeface="Arial" panose="020B0604020202020204" pitchFamily="34" charset="0"/>
              <a:cs typeface="Arial" panose="020B0604020202020204" pitchFamily="34" charset="0"/>
            </a:rPr>
            <a:t>th</a:t>
          </a:r>
          <a:r>
            <a:rPr lang="en-US" sz="2400">
              <a:latin typeface="Arial" panose="020B0604020202020204" pitchFamily="34" charset="0"/>
              <a:cs typeface="Arial" panose="020B0604020202020204" pitchFamily="34" charset="0"/>
            </a:rPr>
            <a:t> level</a:t>
          </a:r>
        </a:p>
      </dgm:t>
    </dgm:pt>
    <dgm:pt modelId="{E8754F88-FA96-41E8-81A5-5D0F82D71CCA}" type="parTrans" cxnId="{78075FA6-145B-4898-A3B0-F27591140A5A}">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8BE3722D-A930-4AD7-BEE0-DA96199BD5B8}" type="sibTrans" cxnId="{78075FA6-145B-4898-A3B0-F27591140A5A}">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0C29BC8F-A504-45A7-9282-0248CD74D2EE}">
      <dgm:prSet phldrT="[Text]" custT="1"/>
      <dgm:spPr/>
      <dgm:t>
        <a:bodyPr/>
        <a:lstStyle/>
        <a:p>
          <a:pPr algn="l">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400" dirty="0">
              <a:latin typeface="Arial" panose="020B0604020202020204" pitchFamily="34" charset="0"/>
              <a:cs typeface="Arial" panose="020B0604020202020204" pitchFamily="34" charset="0"/>
            </a:rPr>
            <a:t>Market costs</a:t>
          </a:r>
        </a:p>
        <a:p>
          <a:pPr algn="l">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400" dirty="0">
              <a:latin typeface="Arial" panose="020B0604020202020204" pitchFamily="34" charset="0"/>
              <a:cs typeface="Arial" panose="020B0604020202020204" pitchFamily="34" charset="0"/>
            </a:rPr>
            <a:t>Social costs</a:t>
          </a:r>
        </a:p>
      </dgm:t>
    </dgm:pt>
    <dgm:pt modelId="{7C3DE0DC-B643-40F4-91D4-8562E59BBC33}" type="parTrans" cxnId="{2869EC7F-B894-4548-95E8-CDBF89AFA369}">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3142E916-95E9-4C68-8722-9236541D35F8}" type="sibTrans" cxnId="{2869EC7F-B894-4548-95E8-CDBF89AFA369}">
      <dgm:prSet/>
      <dgm:spPr/>
      <dgm:t>
        <a:bodyPr/>
        <a:lstStyle/>
        <a:p>
          <a:pPr algn="l"/>
          <a:endParaRPr lang="en-US" sz="2000">
            <a:solidFill>
              <a:schemeClr val="tx1"/>
            </a:solidFill>
            <a:latin typeface="Arial" panose="020B0604020202020204" pitchFamily="34" charset="0"/>
            <a:cs typeface="Arial" panose="020B0604020202020204" pitchFamily="34" charset="0"/>
          </a:endParaRPr>
        </a:p>
      </dgm:t>
    </dgm:pt>
    <dgm:pt modelId="{F63249B2-4AC7-495A-B2EF-89920988AC92}">
      <dgm:prSet phldrT="[Text]" custT="1"/>
      <dgm:spPr/>
      <dgm:t>
        <a:bodyPr/>
        <a:lstStyle/>
        <a:p>
          <a:pPr algn="l"/>
          <a:r>
            <a:rPr lang="en-US" sz="1400" b="0" i="0">
              <a:latin typeface="Arial" panose="020B0604020202020204" pitchFamily="34" charset="0"/>
              <a:cs typeface="Arial" panose="020B0604020202020204" pitchFamily="34" charset="0"/>
            </a:rPr>
            <a:t>Research, </a:t>
          </a:r>
        </a:p>
        <a:p>
          <a:pPr algn="l"/>
          <a:endParaRPr lang="en-US" sz="1400" b="0" i="0">
            <a:latin typeface="Arial" panose="020B0604020202020204" pitchFamily="34" charset="0"/>
            <a:cs typeface="Arial" panose="020B0604020202020204" pitchFamily="34" charset="0"/>
          </a:endParaRPr>
        </a:p>
        <a:p>
          <a:pPr algn="l"/>
          <a:r>
            <a:rPr lang="en-US" sz="1400" b="0" i="0">
              <a:latin typeface="Arial" panose="020B0604020202020204" pitchFamily="34" charset="0"/>
              <a:cs typeface="Arial" panose="020B0604020202020204" pitchFamily="34" charset="0"/>
            </a:rPr>
            <a:t>Testing,  </a:t>
          </a:r>
        </a:p>
        <a:p>
          <a:pPr algn="l"/>
          <a:endParaRPr lang="en-US" sz="1400" b="0" i="0">
            <a:latin typeface="Arial" panose="020B0604020202020204" pitchFamily="34" charset="0"/>
            <a:cs typeface="Arial" panose="020B0604020202020204" pitchFamily="34" charset="0"/>
          </a:endParaRPr>
        </a:p>
        <a:p>
          <a:pPr algn="l"/>
          <a:r>
            <a:rPr lang="en-US" sz="1400" b="0" i="0">
              <a:latin typeface="Arial" panose="020B0604020202020204" pitchFamily="34" charset="0"/>
              <a:cs typeface="Arial" panose="020B0604020202020204" pitchFamily="34" charset="0"/>
            </a:rPr>
            <a:t>Packaging, </a:t>
          </a:r>
        </a:p>
        <a:p>
          <a:pPr algn="l"/>
          <a:endParaRPr lang="en-US" sz="1400" b="0" i="0">
            <a:latin typeface="Arial" panose="020B0604020202020204" pitchFamily="34" charset="0"/>
            <a:cs typeface="Arial" panose="020B0604020202020204" pitchFamily="34" charset="0"/>
          </a:endParaRPr>
        </a:p>
        <a:p>
          <a:pPr algn="l"/>
          <a:r>
            <a:rPr lang="en-US" sz="1400" b="0" i="0">
              <a:latin typeface="Arial" panose="020B0604020202020204" pitchFamily="34" charset="0"/>
              <a:cs typeface="Arial" panose="020B0604020202020204" pitchFamily="34" charset="0"/>
            </a:rPr>
            <a:t>Transport, </a:t>
          </a:r>
        </a:p>
        <a:p>
          <a:pPr algn="l"/>
          <a:endParaRPr lang="en-US" sz="1400" b="0" i="0">
            <a:latin typeface="Arial" panose="020B0604020202020204" pitchFamily="34" charset="0"/>
            <a:cs typeface="Arial" panose="020B0604020202020204" pitchFamily="34" charset="0"/>
          </a:endParaRPr>
        </a:p>
        <a:p>
          <a:pPr algn="l"/>
          <a:r>
            <a:rPr lang="en-US" sz="1400" b="0" i="0">
              <a:latin typeface="Arial" panose="020B0604020202020204" pitchFamily="34" charset="0"/>
              <a:cs typeface="Arial" panose="020B0604020202020204" pitchFamily="34" charset="0"/>
            </a:rPr>
            <a:t>Maintenance, </a:t>
          </a:r>
        </a:p>
        <a:p>
          <a:pPr algn="l"/>
          <a:endParaRPr lang="en-US" sz="1400" b="0" i="0">
            <a:latin typeface="Arial" panose="020B0604020202020204" pitchFamily="34" charset="0"/>
            <a:cs typeface="Arial" panose="020B0604020202020204" pitchFamily="34" charset="0"/>
          </a:endParaRPr>
        </a:p>
        <a:p>
          <a:pPr algn="l"/>
          <a:r>
            <a:rPr lang="en-US" sz="1400" b="0" i="0">
              <a:latin typeface="Arial" panose="020B0604020202020204" pitchFamily="34" charset="0"/>
              <a:cs typeface="Arial" panose="020B0604020202020204" pitchFamily="34" charset="0"/>
            </a:rPr>
            <a:t>Waste processing, </a:t>
          </a:r>
        </a:p>
        <a:p>
          <a:pPr algn="l"/>
          <a:endParaRPr lang="en-US" sz="1400" b="0" i="0">
            <a:latin typeface="Arial" panose="020B0604020202020204" pitchFamily="34" charset="0"/>
            <a:cs typeface="Arial" panose="020B0604020202020204" pitchFamily="34" charset="0"/>
          </a:endParaRPr>
        </a:p>
        <a:p>
          <a:pPr algn="l"/>
          <a:r>
            <a:rPr lang="en-US" sz="1400" b="0" i="0">
              <a:latin typeface="Arial" panose="020B0604020202020204" pitchFamily="34" charset="0"/>
              <a:cs typeface="Arial" panose="020B0604020202020204" pitchFamily="34" charset="0"/>
            </a:rPr>
            <a:t>Infrastructure</a:t>
          </a:r>
          <a:br>
            <a:rPr lang="en-US" sz="1400">
              <a:latin typeface="Arial" panose="020B0604020202020204" pitchFamily="34" charset="0"/>
              <a:cs typeface="Arial" panose="020B0604020202020204" pitchFamily="34" charset="0"/>
            </a:rPr>
          </a:br>
          <a:endParaRPr lang="en-US" sz="1400">
            <a:latin typeface="Arial" panose="020B0604020202020204" pitchFamily="34" charset="0"/>
            <a:cs typeface="Arial" panose="020B0604020202020204" pitchFamily="34" charset="0"/>
          </a:endParaRPr>
        </a:p>
      </dgm:t>
    </dgm:pt>
    <dgm:pt modelId="{824F6345-2C41-428B-BF76-919BC8E7F34C}" type="parTrans" cxnId="{1CC68906-A03C-456E-8B0D-E100D6342DD1}">
      <dgm:prSet/>
      <dgm:spPr/>
      <dgm:t>
        <a:bodyPr/>
        <a:lstStyle/>
        <a:p>
          <a:endParaRPr lang="en-US" sz="2000">
            <a:solidFill>
              <a:schemeClr val="tx1"/>
            </a:solidFill>
          </a:endParaRPr>
        </a:p>
      </dgm:t>
    </dgm:pt>
    <dgm:pt modelId="{E47A515E-01B4-48AC-A97A-80FE9952B4F4}" type="sibTrans" cxnId="{1CC68906-A03C-456E-8B0D-E100D6342DD1}">
      <dgm:prSet/>
      <dgm:spPr/>
      <dgm:t>
        <a:bodyPr/>
        <a:lstStyle/>
        <a:p>
          <a:endParaRPr lang="en-US" sz="2000">
            <a:solidFill>
              <a:schemeClr val="tx1"/>
            </a:solidFill>
          </a:endParaRPr>
        </a:p>
      </dgm:t>
    </dgm:pt>
    <dgm:pt modelId="{EBA733B2-9902-4D00-A940-24EEF08ABF72}" type="pres">
      <dgm:prSet presAssocID="{90F9DF4D-3984-47E0-A2B2-1AC6152F4EE3}" presName="Name0" presStyleCnt="0">
        <dgm:presLayoutVars>
          <dgm:chMax val="7"/>
          <dgm:chPref val="5"/>
          <dgm:dir/>
          <dgm:animOne val="branch"/>
          <dgm:animLvl val="lvl"/>
        </dgm:presLayoutVars>
      </dgm:prSet>
      <dgm:spPr/>
    </dgm:pt>
    <dgm:pt modelId="{67A22186-D6DD-4B7A-BAAB-0DDB2011EC77}" type="pres">
      <dgm:prSet presAssocID="{A1DC936E-2173-48D4-9037-4B71193A5096}" presName="ChildAccent4" presStyleCnt="0"/>
      <dgm:spPr/>
    </dgm:pt>
    <dgm:pt modelId="{9E09BAF7-8853-4C27-AF6E-5BD0068FA8DB}" type="pres">
      <dgm:prSet presAssocID="{A1DC936E-2173-48D4-9037-4B71193A5096}" presName="ChildAccent" presStyleLbl="alignImgPlace1" presStyleIdx="0" presStyleCnt="4"/>
      <dgm:spPr/>
    </dgm:pt>
    <dgm:pt modelId="{4F068454-C306-404F-AB1B-328BEB979C13}" type="pres">
      <dgm:prSet presAssocID="{A1DC936E-2173-48D4-9037-4B71193A5096}" presName="Child4" presStyleLbl="revTx" presStyleIdx="0" presStyleCnt="0">
        <dgm:presLayoutVars>
          <dgm:chMax val="0"/>
          <dgm:chPref val="0"/>
          <dgm:bulletEnabled val="1"/>
        </dgm:presLayoutVars>
      </dgm:prSet>
      <dgm:spPr/>
    </dgm:pt>
    <dgm:pt modelId="{DBF85768-EF92-4505-9896-6D333345C52A}" type="pres">
      <dgm:prSet presAssocID="{A1DC936E-2173-48D4-9037-4B71193A5096}" presName="Parent4" presStyleLbl="node1" presStyleIdx="0" presStyleCnt="4">
        <dgm:presLayoutVars>
          <dgm:chMax val="2"/>
          <dgm:chPref val="1"/>
          <dgm:bulletEnabled val="1"/>
        </dgm:presLayoutVars>
      </dgm:prSet>
      <dgm:spPr/>
    </dgm:pt>
    <dgm:pt modelId="{EBCFDBBA-9D94-444B-A25A-1B9FA9381875}" type="pres">
      <dgm:prSet presAssocID="{6855BEC1-1F2C-4024-BD69-CA7180290353}" presName="ChildAccent3" presStyleCnt="0"/>
      <dgm:spPr/>
    </dgm:pt>
    <dgm:pt modelId="{7E251DC5-8218-49EA-B874-CDFE2425AF87}" type="pres">
      <dgm:prSet presAssocID="{6855BEC1-1F2C-4024-BD69-CA7180290353}" presName="ChildAccent" presStyleLbl="alignImgPlace1" presStyleIdx="1" presStyleCnt="4"/>
      <dgm:spPr/>
    </dgm:pt>
    <dgm:pt modelId="{49D901E5-493A-4F54-B85B-A997E5A43331}" type="pres">
      <dgm:prSet presAssocID="{6855BEC1-1F2C-4024-BD69-CA7180290353}" presName="Child3" presStyleLbl="revTx" presStyleIdx="0" presStyleCnt="0">
        <dgm:presLayoutVars>
          <dgm:chMax val="0"/>
          <dgm:chPref val="0"/>
          <dgm:bulletEnabled val="1"/>
        </dgm:presLayoutVars>
      </dgm:prSet>
      <dgm:spPr/>
    </dgm:pt>
    <dgm:pt modelId="{E719C1B1-4A28-4327-A31C-B3DE4BDA2BC5}" type="pres">
      <dgm:prSet presAssocID="{6855BEC1-1F2C-4024-BD69-CA7180290353}" presName="Parent3" presStyleLbl="node1" presStyleIdx="1" presStyleCnt="4">
        <dgm:presLayoutVars>
          <dgm:chMax val="2"/>
          <dgm:chPref val="1"/>
          <dgm:bulletEnabled val="1"/>
        </dgm:presLayoutVars>
      </dgm:prSet>
      <dgm:spPr/>
    </dgm:pt>
    <dgm:pt modelId="{E889AA38-92D3-41D4-BD4B-4BB60D03188A}" type="pres">
      <dgm:prSet presAssocID="{028F8517-E553-4D57-B503-F7B5A22917DE}" presName="ChildAccent2" presStyleCnt="0"/>
      <dgm:spPr/>
    </dgm:pt>
    <dgm:pt modelId="{89637BEC-BF33-4632-AD75-FF394D089374}" type="pres">
      <dgm:prSet presAssocID="{028F8517-E553-4D57-B503-F7B5A22917DE}" presName="ChildAccent" presStyleLbl="alignImgPlace1" presStyleIdx="2" presStyleCnt="4"/>
      <dgm:spPr/>
    </dgm:pt>
    <dgm:pt modelId="{BD8D9134-40B0-4EF9-BB9E-A9B52CF6AD8D}" type="pres">
      <dgm:prSet presAssocID="{028F8517-E553-4D57-B503-F7B5A22917DE}" presName="Child2" presStyleLbl="revTx" presStyleIdx="0" presStyleCnt="0">
        <dgm:presLayoutVars>
          <dgm:chMax val="0"/>
          <dgm:chPref val="0"/>
          <dgm:bulletEnabled val="1"/>
        </dgm:presLayoutVars>
      </dgm:prSet>
      <dgm:spPr/>
    </dgm:pt>
    <dgm:pt modelId="{9719CA38-5CE7-41D5-8532-4DCA96EFC7E4}" type="pres">
      <dgm:prSet presAssocID="{028F8517-E553-4D57-B503-F7B5A22917DE}" presName="Parent2" presStyleLbl="node1" presStyleIdx="2" presStyleCnt="4">
        <dgm:presLayoutVars>
          <dgm:chMax val="2"/>
          <dgm:chPref val="1"/>
          <dgm:bulletEnabled val="1"/>
        </dgm:presLayoutVars>
      </dgm:prSet>
      <dgm:spPr/>
    </dgm:pt>
    <dgm:pt modelId="{681A74C8-AC7E-431E-A65F-100538655F72}" type="pres">
      <dgm:prSet presAssocID="{B5CB38B0-5BB1-4B6E-B413-D4D97CD334DF}" presName="ChildAccent1" presStyleCnt="0"/>
      <dgm:spPr/>
    </dgm:pt>
    <dgm:pt modelId="{2F09AC5C-18A3-4520-94CE-A8F94D4D9490}" type="pres">
      <dgm:prSet presAssocID="{B5CB38B0-5BB1-4B6E-B413-D4D97CD334DF}" presName="ChildAccent" presStyleLbl="alignImgPlace1" presStyleIdx="3" presStyleCnt="4"/>
      <dgm:spPr/>
    </dgm:pt>
    <dgm:pt modelId="{2F8C40E9-F08D-490C-9955-B82A63AB4962}" type="pres">
      <dgm:prSet presAssocID="{B5CB38B0-5BB1-4B6E-B413-D4D97CD334DF}" presName="Child1" presStyleLbl="revTx" presStyleIdx="0" presStyleCnt="0">
        <dgm:presLayoutVars>
          <dgm:chMax val="0"/>
          <dgm:chPref val="0"/>
          <dgm:bulletEnabled val="1"/>
        </dgm:presLayoutVars>
      </dgm:prSet>
      <dgm:spPr/>
    </dgm:pt>
    <dgm:pt modelId="{6DC14E74-A1EC-413D-85B8-6158436D2F3F}" type="pres">
      <dgm:prSet presAssocID="{B5CB38B0-5BB1-4B6E-B413-D4D97CD334DF}" presName="Parent1" presStyleLbl="node1" presStyleIdx="3" presStyleCnt="4">
        <dgm:presLayoutVars>
          <dgm:chMax val="2"/>
          <dgm:chPref val="1"/>
          <dgm:bulletEnabled val="1"/>
        </dgm:presLayoutVars>
      </dgm:prSet>
      <dgm:spPr/>
    </dgm:pt>
  </dgm:ptLst>
  <dgm:cxnLst>
    <dgm:cxn modelId="{299D5B05-743F-44E1-99DA-66EDEC08BB75}" type="presOf" srcId="{0C29BC8F-A504-45A7-9282-0248CD74D2EE}" destId="{2F8C40E9-F08D-490C-9955-B82A63AB4962}" srcOrd="1" destOrd="1" presId="urn:microsoft.com/office/officeart/2011/layout/InterconnectedBlockProcess"/>
    <dgm:cxn modelId="{1CC68906-A03C-456E-8B0D-E100D6342DD1}" srcId="{6855BEC1-1F2C-4024-BD69-CA7180290353}" destId="{F63249B2-4AC7-495A-B2EF-89920988AC92}" srcOrd="0" destOrd="0" parTransId="{824F6345-2C41-428B-BF76-919BC8E7F34C}" sibTransId="{E47A515E-01B4-48AC-A97A-80FE9952B4F4}"/>
    <dgm:cxn modelId="{ADD8AD0E-3560-4C58-91D9-1F86CA99E8F7}" srcId="{90F9DF4D-3984-47E0-A2B2-1AC6152F4EE3}" destId="{B5CB38B0-5BB1-4B6E-B413-D4D97CD334DF}" srcOrd="0" destOrd="0" parTransId="{7550DD35-CC10-4D58-BE4A-C2579D937332}" sibTransId="{4C7DEBD0-A4E6-40A6-9531-F1F01468219A}"/>
    <dgm:cxn modelId="{7ED7841D-B981-4B49-98FC-CC7E761646B4}" type="presOf" srcId="{5D17D7A5-780D-4907-A1F5-A1545CA64BFC}" destId="{2F8C40E9-F08D-490C-9955-B82A63AB4962}" srcOrd="1" destOrd="0" presId="urn:microsoft.com/office/officeart/2011/layout/InterconnectedBlockProcess"/>
    <dgm:cxn modelId="{DDDBDE20-E619-40DB-9F5F-0836F05C5114}" type="presOf" srcId="{F63249B2-4AC7-495A-B2EF-89920988AC92}" destId="{7E251DC5-8218-49EA-B874-CDFE2425AF87}" srcOrd="0" destOrd="0" presId="urn:microsoft.com/office/officeart/2011/layout/InterconnectedBlockProcess"/>
    <dgm:cxn modelId="{28C25825-EEB4-4DD0-8B38-CDF7F0967D99}" type="presOf" srcId="{0C29BC8F-A504-45A7-9282-0248CD74D2EE}" destId="{2F09AC5C-18A3-4520-94CE-A8F94D4D9490}" srcOrd="0" destOrd="1" presId="urn:microsoft.com/office/officeart/2011/layout/InterconnectedBlockProcess"/>
    <dgm:cxn modelId="{640EB734-0D14-4DB8-A955-D27465A2AB85}" type="presOf" srcId="{028F8517-E553-4D57-B503-F7B5A22917DE}" destId="{9719CA38-5CE7-41D5-8532-4DCA96EFC7E4}" srcOrd="0" destOrd="0" presId="urn:microsoft.com/office/officeart/2011/layout/InterconnectedBlockProcess"/>
    <dgm:cxn modelId="{A256163A-8B24-4763-9D33-538656C888F4}" type="presOf" srcId="{F63249B2-4AC7-495A-B2EF-89920988AC92}" destId="{49D901E5-493A-4F54-B85B-A997E5A43331}" srcOrd="1" destOrd="0" presId="urn:microsoft.com/office/officeart/2011/layout/InterconnectedBlockProcess"/>
    <dgm:cxn modelId="{0F7D3361-87BD-4A92-98D0-E3AD207CCAB2}" type="presOf" srcId="{49650210-8C23-4D49-BB4B-A95EDC2A6250}" destId="{BD8D9134-40B0-4EF9-BB9E-A9B52CF6AD8D}" srcOrd="1" destOrd="0" presId="urn:microsoft.com/office/officeart/2011/layout/InterconnectedBlockProcess"/>
    <dgm:cxn modelId="{435EAD65-C999-487F-9460-113546E8B1C9}" srcId="{90F9DF4D-3984-47E0-A2B2-1AC6152F4EE3}" destId="{028F8517-E553-4D57-B503-F7B5A22917DE}" srcOrd="1" destOrd="0" parTransId="{33FDFD73-AE13-448D-AC0C-35A81965FE33}" sibTransId="{92751673-6BFB-4E56-B42C-B2A26FA7B5E0}"/>
    <dgm:cxn modelId="{853C3247-CA6E-4818-A064-2DCE7D8DA50D}" type="presOf" srcId="{6855BEC1-1F2C-4024-BD69-CA7180290353}" destId="{E719C1B1-4A28-4327-A31C-B3DE4BDA2BC5}" srcOrd="0" destOrd="0" presId="urn:microsoft.com/office/officeart/2011/layout/InterconnectedBlockProcess"/>
    <dgm:cxn modelId="{2EFB4E6B-DFB2-438D-89D6-17B0AF306B36}" type="presOf" srcId="{18D4B605-A842-47B1-8FA8-49BDB657626C}" destId="{9E09BAF7-8853-4C27-AF6E-5BD0068FA8DB}" srcOrd="0" destOrd="0" presId="urn:microsoft.com/office/officeart/2011/layout/InterconnectedBlockProcess"/>
    <dgm:cxn modelId="{18FDE14F-8F49-401E-A4D7-3154981B67B5}" type="presOf" srcId="{A1DC936E-2173-48D4-9037-4B71193A5096}" destId="{DBF85768-EF92-4505-9896-6D333345C52A}" srcOrd="0" destOrd="0" presId="urn:microsoft.com/office/officeart/2011/layout/InterconnectedBlockProcess"/>
    <dgm:cxn modelId="{FF5BCE73-E6E0-4B23-A059-6405BFB49A1B}" type="presOf" srcId="{B5CB38B0-5BB1-4B6E-B413-D4D97CD334DF}" destId="{6DC14E74-A1EC-413D-85B8-6158436D2F3F}" srcOrd="0" destOrd="0" presId="urn:microsoft.com/office/officeart/2011/layout/InterconnectedBlockProcess"/>
    <dgm:cxn modelId="{6B678554-AFEA-4373-94ED-FAB98EB05CFB}" srcId="{A1DC936E-2173-48D4-9037-4B71193A5096}" destId="{18D4B605-A842-47B1-8FA8-49BDB657626C}" srcOrd="0" destOrd="0" parTransId="{5BF07D2E-0E82-4F88-B9E0-BC143EAD1B82}" sibTransId="{2BE39C04-B055-4431-BA17-D647B0340BE7}"/>
    <dgm:cxn modelId="{2E269F7F-09D3-4900-A83E-A4CBA51C935F}" srcId="{90F9DF4D-3984-47E0-A2B2-1AC6152F4EE3}" destId="{6855BEC1-1F2C-4024-BD69-CA7180290353}" srcOrd="2" destOrd="0" parTransId="{BD5A1E52-5051-4690-9135-70AC18253276}" sibTransId="{528B1D32-13B3-407E-B4CF-EBA675E03DCE}"/>
    <dgm:cxn modelId="{2869EC7F-B894-4548-95E8-CDBF89AFA369}" srcId="{B5CB38B0-5BB1-4B6E-B413-D4D97CD334DF}" destId="{0C29BC8F-A504-45A7-9282-0248CD74D2EE}" srcOrd="1" destOrd="0" parTransId="{7C3DE0DC-B643-40F4-91D4-8562E59BBC33}" sibTransId="{3142E916-95E9-4C68-8722-9236541D35F8}"/>
    <dgm:cxn modelId="{78075FA6-145B-4898-A3B0-F27591140A5A}" srcId="{90F9DF4D-3984-47E0-A2B2-1AC6152F4EE3}" destId="{A1DC936E-2173-48D4-9037-4B71193A5096}" srcOrd="3" destOrd="0" parTransId="{E8754F88-FA96-41E8-81A5-5D0F82D71CCA}" sibTransId="{8BE3722D-A930-4AD7-BEE0-DA96199BD5B8}"/>
    <dgm:cxn modelId="{6D7F6BAC-960B-4773-8AB7-E4BB12DDFEB2}" srcId="{B5CB38B0-5BB1-4B6E-B413-D4D97CD334DF}" destId="{5D17D7A5-780D-4907-A1F5-A1545CA64BFC}" srcOrd="0" destOrd="0" parTransId="{87DD58FE-4969-4A3F-8190-BCEDD455CDA6}" sibTransId="{86558738-A3BC-4048-B6D2-2E3A049D610E}"/>
    <dgm:cxn modelId="{B954CDB2-EA91-40AB-986F-E6F11191B209}" type="presOf" srcId="{90F9DF4D-3984-47E0-A2B2-1AC6152F4EE3}" destId="{EBA733B2-9902-4D00-A940-24EEF08ABF72}" srcOrd="0" destOrd="0" presId="urn:microsoft.com/office/officeart/2011/layout/InterconnectedBlockProcess"/>
    <dgm:cxn modelId="{1D2C70CA-DD52-4716-B990-D1AD2CD15521}" type="presOf" srcId="{5D17D7A5-780D-4907-A1F5-A1545CA64BFC}" destId="{2F09AC5C-18A3-4520-94CE-A8F94D4D9490}" srcOrd="0" destOrd="0" presId="urn:microsoft.com/office/officeart/2011/layout/InterconnectedBlockProcess"/>
    <dgm:cxn modelId="{DA480BD4-60FA-46C7-92A9-F52EAAC7EFE7}" type="presOf" srcId="{49650210-8C23-4D49-BB4B-A95EDC2A6250}" destId="{89637BEC-BF33-4632-AD75-FF394D089374}" srcOrd="0" destOrd="0" presId="urn:microsoft.com/office/officeart/2011/layout/InterconnectedBlockProcess"/>
    <dgm:cxn modelId="{A56E67D4-A262-470A-ABCF-2D31A2F5CA4D}" srcId="{028F8517-E553-4D57-B503-F7B5A22917DE}" destId="{49650210-8C23-4D49-BB4B-A95EDC2A6250}" srcOrd="0" destOrd="0" parTransId="{E93E3E1C-0D6A-42A6-AB76-CEA900C4053B}" sibTransId="{DE2DCE27-18A1-4E5F-A090-AAE44E51E8D6}"/>
    <dgm:cxn modelId="{51F09CD9-0219-4B85-A7C6-DAD2A5F49927}" type="presOf" srcId="{18D4B605-A842-47B1-8FA8-49BDB657626C}" destId="{4F068454-C306-404F-AB1B-328BEB979C13}" srcOrd="1" destOrd="0" presId="urn:microsoft.com/office/officeart/2011/layout/InterconnectedBlockProcess"/>
    <dgm:cxn modelId="{1ACA5F66-A6B0-4902-82B4-F66D9FDC6740}" type="presParOf" srcId="{EBA733B2-9902-4D00-A940-24EEF08ABF72}" destId="{67A22186-D6DD-4B7A-BAAB-0DDB2011EC77}" srcOrd="0" destOrd="0" presId="urn:microsoft.com/office/officeart/2011/layout/InterconnectedBlockProcess"/>
    <dgm:cxn modelId="{BCCE728B-2EA1-450D-B925-AD1200AF0514}" type="presParOf" srcId="{67A22186-D6DD-4B7A-BAAB-0DDB2011EC77}" destId="{9E09BAF7-8853-4C27-AF6E-5BD0068FA8DB}" srcOrd="0" destOrd="0" presId="urn:microsoft.com/office/officeart/2011/layout/InterconnectedBlockProcess"/>
    <dgm:cxn modelId="{3F0A92AF-64AA-4B69-B0A2-F4AE243C38FA}" type="presParOf" srcId="{EBA733B2-9902-4D00-A940-24EEF08ABF72}" destId="{4F068454-C306-404F-AB1B-328BEB979C13}" srcOrd="1" destOrd="0" presId="urn:microsoft.com/office/officeart/2011/layout/InterconnectedBlockProcess"/>
    <dgm:cxn modelId="{8DA1DA15-4C0D-4A78-978D-72230718396B}" type="presParOf" srcId="{EBA733B2-9902-4D00-A940-24EEF08ABF72}" destId="{DBF85768-EF92-4505-9896-6D333345C52A}" srcOrd="2" destOrd="0" presId="urn:microsoft.com/office/officeart/2011/layout/InterconnectedBlockProcess"/>
    <dgm:cxn modelId="{7104F3E0-0AC9-4424-AA4A-D39BA458D26B}" type="presParOf" srcId="{EBA733B2-9902-4D00-A940-24EEF08ABF72}" destId="{EBCFDBBA-9D94-444B-A25A-1B9FA9381875}" srcOrd="3" destOrd="0" presId="urn:microsoft.com/office/officeart/2011/layout/InterconnectedBlockProcess"/>
    <dgm:cxn modelId="{62F568E5-AADE-41A9-96ED-C110DF849CA5}" type="presParOf" srcId="{EBCFDBBA-9D94-444B-A25A-1B9FA9381875}" destId="{7E251DC5-8218-49EA-B874-CDFE2425AF87}" srcOrd="0" destOrd="0" presId="urn:microsoft.com/office/officeart/2011/layout/InterconnectedBlockProcess"/>
    <dgm:cxn modelId="{B9080A01-00AE-44E3-8382-108D14278B09}" type="presParOf" srcId="{EBA733B2-9902-4D00-A940-24EEF08ABF72}" destId="{49D901E5-493A-4F54-B85B-A997E5A43331}" srcOrd="4" destOrd="0" presId="urn:microsoft.com/office/officeart/2011/layout/InterconnectedBlockProcess"/>
    <dgm:cxn modelId="{CEFDF263-C51B-4F05-A6CE-A839078AA0EF}" type="presParOf" srcId="{EBA733B2-9902-4D00-A940-24EEF08ABF72}" destId="{E719C1B1-4A28-4327-A31C-B3DE4BDA2BC5}" srcOrd="5" destOrd="0" presId="urn:microsoft.com/office/officeart/2011/layout/InterconnectedBlockProcess"/>
    <dgm:cxn modelId="{40BCA7BA-B85E-49AE-9993-7B6ED7BDC8DF}" type="presParOf" srcId="{EBA733B2-9902-4D00-A940-24EEF08ABF72}" destId="{E889AA38-92D3-41D4-BD4B-4BB60D03188A}" srcOrd="6" destOrd="0" presId="urn:microsoft.com/office/officeart/2011/layout/InterconnectedBlockProcess"/>
    <dgm:cxn modelId="{ADAE49A6-8072-4B97-B571-026CA67B38C3}" type="presParOf" srcId="{E889AA38-92D3-41D4-BD4B-4BB60D03188A}" destId="{89637BEC-BF33-4632-AD75-FF394D089374}" srcOrd="0" destOrd="0" presId="urn:microsoft.com/office/officeart/2011/layout/InterconnectedBlockProcess"/>
    <dgm:cxn modelId="{14BCE014-7ABF-45F7-A5BF-0CC9F74A7B51}" type="presParOf" srcId="{EBA733B2-9902-4D00-A940-24EEF08ABF72}" destId="{BD8D9134-40B0-4EF9-BB9E-A9B52CF6AD8D}" srcOrd="7" destOrd="0" presId="urn:microsoft.com/office/officeart/2011/layout/InterconnectedBlockProcess"/>
    <dgm:cxn modelId="{539FB607-80C3-40F6-82F9-D773911A760B}" type="presParOf" srcId="{EBA733B2-9902-4D00-A940-24EEF08ABF72}" destId="{9719CA38-5CE7-41D5-8532-4DCA96EFC7E4}" srcOrd="8" destOrd="0" presId="urn:microsoft.com/office/officeart/2011/layout/InterconnectedBlockProcess"/>
    <dgm:cxn modelId="{E246C49A-C754-49D8-8A65-ABFA5F7AC845}" type="presParOf" srcId="{EBA733B2-9902-4D00-A940-24EEF08ABF72}" destId="{681A74C8-AC7E-431E-A65F-100538655F72}" srcOrd="9" destOrd="0" presId="urn:microsoft.com/office/officeart/2011/layout/InterconnectedBlockProcess"/>
    <dgm:cxn modelId="{8F227625-BE2C-41F4-96F1-C13EDB06D174}" type="presParOf" srcId="{681A74C8-AC7E-431E-A65F-100538655F72}" destId="{2F09AC5C-18A3-4520-94CE-A8F94D4D9490}" srcOrd="0" destOrd="0" presId="urn:microsoft.com/office/officeart/2011/layout/InterconnectedBlockProcess"/>
    <dgm:cxn modelId="{1231E5D4-F328-4D74-9148-21EF199EA4A9}" type="presParOf" srcId="{EBA733B2-9902-4D00-A940-24EEF08ABF72}" destId="{2F8C40E9-F08D-490C-9955-B82A63AB4962}" srcOrd="10" destOrd="0" presId="urn:microsoft.com/office/officeart/2011/layout/InterconnectedBlockProcess"/>
    <dgm:cxn modelId="{8E5B5C3D-3AA7-4774-9FC3-09F74E6FE3A2}" type="presParOf" srcId="{EBA733B2-9902-4D00-A940-24EEF08ABF72}" destId="{6DC14E74-A1EC-413D-85B8-6158436D2F3F}"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BA24F-3106-4058-B3F4-7037FB95C286}" type="doc">
      <dgm:prSet loTypeId="urn:microsoft.com/office/officeart/2009/3/layout/StepUpProcess" loCatId="process" qsTypeId="urn:microsoft.com/office/officeart/2005/8/quickstyle/simple1" qsCatId="simple" csTypeId="urn:microsoft.com/office/officeart/2005/8/colors/accent4_3" csCatId="accent4" phldr="1"/>
      <dgm:spPr/>
      <dgm:t>
        <a:bodyPr/>
        <a:lstStyle/>
        <a:p>
          <a:endParaRPr lang="en-US"/>
        </a:p>
      </dgm:t>
    </dgm:pt>
    <dgm:pt modelId="{39EAE318-E8FF-4DD4-92D6-65C3C39296D1}">
      <dgm:prSet phldrT="[Text]" custT="1"/>
      <dgm:spPr/>
      <dgm:t>
        <a:bodyPr/>
        <a:lstStyle/>
        <a:p>
          <a:r>
            <a:rPr lang="en-US" sz="1400" b="0" i="0" dirty="0">
              <a:solidFill>
                <a:schemeClr val="accent6"/>
              </a:solidFill>
              <a:latin typeface="Arial" panose="020B0604020202020204" pitchFamily="34" charset="0"/>
              <a:cs typeface="Arial" panose="020B0604020202020204" pitchFamily="34" charset="0"/>
            </a:rPr>
            <a:t>Defining the reference flows according to the functional unit.</a:t>
          </a:r>
          <a:endParaRPr lang="en-US" sz="1400" dirty="0">
            <a:solidFill>
              <a:schemeClr val="accent6"/>
            </a:solidFill>
            <a:latin typeface="Arial" panose="020B0604020202020204" pitchFamily="34" charset="0"/>
            <a:cs typeface="Arial" panose="020B0604020202020204" pitchFamily="34" charset="0"/>
          </a:endParaRPr>
        </a:p>
      </dgm:t>
    </dgm:pt>
    <dgm:pt modelId="{95679B0E-4A81-46CD-9B02-E460BA49A984}" type="parTrans" cxnId="{E1CC63AB-4729-40C1-87A6-A5C9B7644C72}">
      <dgm:prSet/>
      <dgm:spPr/>
      <dgm:t>
        <a:bodyPr/>
        <a:lstStyle/>
        <a:p>
          <a:endParaRPr lang="en-US" sz="3600">
            <a:latin typeface="Arial" panose="020B0604020202020204" pitchFamily="34" charset="0"/>
            <a:cs typeface="Arial" panose="020B0604020202020204" pitchFamily="34" charset="0"/>
          </a:endParaRPr>
        </a:p>
      </dgm:t>
    </dgm:pt>
    <dgm:pt modelId="{3E80C273-0EF6-43AB-BD58-8AC4BE906507}" type="sibTrans" cxnId="{E1CC63AB-4729-40C1-87A6-A5C9B7644C72}">
      <dgm:prSet/>
      <dgm:spPr/>
      <dgm:t>
        <a:bodyPr/>
        <a:lstStyle/>
        <a:p>
          <a:endParaRPr lang="en-US" sz="3600">
            <a:latin typeface="Arial" panose="020B0604020202020204" pitchFamily="34" charset="0"/>
            <a:cs typeface="Arial" panose="020B0604020202020204" pitchFamily="34" charset="0"/>
          </a:endParaRPr>
        </a:p>
      </dgm:t>
    </dgm:pt>
    <dgm:pt modelId="{DB2ACF1F-3E8B-46F0-96A6-FF351D775773}">
      <dgm:prSet phldrT="[Text]" custT="1"/>
      <dgm:spPr/>
      <dgm:t>
        <a:bodyPr/>
        <a:lstStyle/>
        <a:p>
          <a:r>
            <a:rPr lang="en-US" sz="1400" b="0" i="0" dirty="0">
              <a:solidFill>
                <a:schemeClr val="accent6"/>
              </a:solidFill>
              <a:latin typeface="Arial" panose="020B0604020202020204" pitchFamily="34" charset="0"/>
              <a:cs typeface="Arial" panose="020B0604020202020204" pitchFamily="34" charset="0"/>
            </a:rPr>
            <a:t>A cost perspective corresponding</a:t>
          </a:r>
          <a:br>
            <a:rPr lang="en-US" sz="1400" b="0" i="0" dirty="0">
              <a:solidFill>
                <a:schemeClr val="accent6"/>
              </a:solidFill>
              <a:latin typeface="Arial" panose="020B0604020202020204" pitchFamily="34" charset="0"/>
              <a:cs typeface="Arial" panose="020B0604020202020204" pitchFamily="34" charset="0"/>
            </a:rPr>
          </a:br>
          <a:r>
            <a:rPr lang="en-US" sz="1400" b="0" i="0" dirty="0">
              <a:solidFill>
                <a:schemeClr val="accent6"/>
              </a:solidFill>
              <a:latin typeface="Arial" panose="020B0604020202020204" pitchFamily="34" charset="0"/>
              <a:cs typeface="Arial" panose="020B0604020202020204" pitchFamily="34" charset="0"/>
            </a:rPr>
            <a:t>to the actor and decision to be supported has to be chosen.</a:t>
          </a:r>
          <a:endParaRPr lang="en-US" sz="1400" dirty="0">
            <a:solidFill>
              <a:schemeClr val="accent6"/>
            </a:solidFill>
            <a:latin typeface="Arial" panose="020B0604020202020204" pitchFamily="34" charset="0"/>
            <a:cs typeface="Arial" panose="020B0604020202020204" pitchFamily="34" charset="0"/>
          </a:endParaRPr>
        </a:p>
      </dgm:t>
    </dgm:pt>
    <dgm:pt modelId="{FEC0E270-EAA5-433D-B636-B8206A542524}" type="parTrans" cxnId="{FB5420F4-24DE-45C5-8B9D-46B3DE13A12C}">
      <dgm:prSet/>
      <dgm:spPr/>
      <dgm:t>
        <a:bodyPr/>
        <a:lstStyle/>
        <a:p>
          <a:endParaRPr lang="en-US" sz="3600">
            <a:latin typeface="Arial" panose="020B0604020202020204" pitchFamily="34" charset="0"/>
            <a:cs typeface="Arial" panose="020B0604020202020204" pitchFamily="34" charset="0"/>
          </a:endParaRPr>
        </a:p>
      </dgm:t>
    </dgm:pt>
    <dgm:pt modelId="{12EA50F3-8EB3-4E72-8A46-197B0B858818}" type="sibTrans" cxnId="{FB5420F4-24DE-45C5-8B9D-46B3DE13A12C}">
      <dgm:prSet/>
      <dgm:spPr/>
      <dgm:t>
        <a:bodyPr/>
        <a:lstStyle/>
        <a:p>
          <a:endParaRPr lang="en-US" sz="3600">
            <a:latin typeface="Arial" panose="020B0604020202020204" pitchFamily="34" charset="0"/>
            <a:cs typeface="Arial" panose="020B0604020202020204" pitchFamily="34" charset="0"/>
          </a:endParaRPr>
        </a:p>
      </dgm:t>
    </dgm:pt>
    <dgm:pt modelId="{8872FBFD-5339-41BE-BB9C-668AD3952954}">
      <dgm:prSet phldrT="[Text]" custT="1"/>
      <dgm:spPr/>
      <dgm:t>
        <a:bodyPr/>
        <a:lstStyle/>
        <a:p>
          <a:r>
            <a:rPr lang="en-US" sz="1400" dirty="0">
              <a:solidFill>
                <a:schemeClr val="accent6"/>
              </a:solidFill>
              <a:latin typeface="Arial" panose="020B0604020202020204" pitchFamily="34" charset="0"/>
              <a:cs typeface="Arial" panose="020B0604020202020204" pitchFamily="34" charset="0"/>
            </a:rPr>
            <a:t>Define unit process, data aggregation and data availability.</a:t>
          </a:r>
        </a:p>
      </dgm:t>
    </dgm:pt>
    <dgm:pt modelId="{F9490438-CB8E-46E4-943D-38D004DEEF68}" type="parTrans" cxnId="{3E603B3D-ED89-47B9-8244-61A0CE815161}">
      <dgm:prSet/>
      <dgm:spPr/>
      <dgm:t>
        <a:bodyPr/>
        <a:lstStyle/>
        <a:p>
          <a:endParaRPr lang="en-US" sz="3600">
            <a:latin typeface="Arial" panose="020B0604020202020204" pitchFamily="34" charset="0"/>
            <a:cs typeface="Arial" panose="020B0604020202020204" pitchFamily="34" charset="0"/>
          </a:endParaRPr>
        </a:p>
      </dgm:t>
    </dgm:pt>
    <dgm:pt modelId="{FA456864-A4CF-40B1-B343-5E77ECEF68A4}" type="sibTrans" cxnId="{3E603B3D-ED89-47B9-8244-61A0CE815161}">
      <dgm:prSet/>
      <dgm:spPr/>
      <dgm:t>
        <a:bodyPr/>
        <a:lstStyle/>
        <a:p>
          <a:endParaRPr lang="en-US" sz="3600">
            <a:latin typeface="Arial" panose="020B0604020202020204" pitchFamily="34" charset="0"/>
            <a:cs typeface="Arial" panose="020B0604020202020204" pitchFamily="34" charset="0"/>
          </a:endParaRPr>
        </a:p>
      </dgm:t>
    </dgm:pt>
    <dgm:pt modelId="{7CBDFD0F-790C-40D5-8D33-6068000DB0FA}" type="pres">
      <dgm:prSet presAssocID="{CE3BA24F-3106-4058-B3F4-7037FB95C286}" presName="rootnode" presStyleCnt="0">
        <dgm:presLayoutVars>
          <dgm:chMax/>
          <dgm:chPref/>
          <dgm:dir/>
          <dgm:animLvl val="lvl"/>
        </dgm:presLayoutVars>
      </dgm:prSet>
      <dgm:spPr/>
    </dgm:pt>
    <dgm:pt modelId="{2A5865FD-60EB-4093-BB92-B975AA12C2A6}" type="pres">
      <dgm:prSet presAssocID="{39EAE318-E8FF-4DD4-92D6-65C3C39296D1}" presName="composite" presStyleCnt="0"/>
      <dgm:spPr/>
    </dgm:pt>
    <dgm:pt modelId="{9E9A00A3-0598-4B77-A5EA-39726C374F4A}" type="pres">
      <dgm:prSet presAssocID="{39EAE318-E8FF-4DD4-92D6-65C3C39296D1}" presName="LShape" presStyleLbl="alignNode1" presStyleIdx="0" presStyleCnt="5"/>
      <dgm:spPr/>
    </dgm:pt>
    <dgm:pt modelId="{B6150269-9265-47DF-9D6C-E0EF37DFE800}" type="pres">
      <dgm:prSet presAssocID="{39EAE318-E8FF-4DD4-92D6-65C3C39296D1}" presName="ParentText" presStyleLbl="revTx" presStyleIdx="0" presStyleCnt="3">
        <dgm:presLayoutVars>
          <dgm:chMax val="0"/>
          <dgm:chPref val="0"/>
          <dgm:bulletEnabled val="1"/>
        </dgm:presLayoutVars>
      </dgm:prSet>
      <dgm:spPr/>
    </dgm:pt>
    <dgm:pt modelId="{516BD244-72FA-4B4A-B012-C8B9B457C524}" type="pres">
      <dgm:prSet presAssocID="{39EAE318-E8FF-4DD4-92D6-65C3C39296D1}" presName="Triangle" presStyleLbl="alignNode1" presStyleIdx="1" presStyleCnt="5"/>
      <dgm:spPr/>
    </dgm:pt>
    <dgm:pt modelId="{220F7474-2FFA-4C4D-AD6F-C54C6F94A00F}" type="pres">
      <dgm:prSet presAssocID="{3E80C273-0EF6-43AB-BD58-8AC4BE906507}" presName="sibTrans" presStyleCnt="0"/>
      <dgm:spPr/>
    </dgm:pt>
    <dgm:pt modelId="{ACA39844-A5A4-4F4A-BBB0-1FB33C01478F}" type="pres">
      <dgm:prSet presAssocID="{3E80C273-0EF6-43AB-BD58-8AC4BE906507}" presName="space" presStyleCnt="0"/>
      <dgm:spPr/>
    </dgm:pt>
    <dgm:pt modelId="{A70FB394-0939-459D-820D-4C9F749DD7B8}" type="pres">
      <dgm:prSet presAssocID="{DB2ACF1F-3E8B-46F0-96A6-FF351D775773}" presName="composite" presStyleCnt="0"/>
      <dgm:spPr/>
    </dgm:pt>
    <dgm:pt modelId="{96CCF2E3-7A1C-43F3-81AB-47F97E4786E5}" type="pres">
      <dgm:prSet presAssocID="{DB2ACF1F-3E8B-46F0-96A6-FF351D775773}" presName="LShape" presStyleLbl="alignNode1" presStyleIdx="2" presStyleCnt="5"/>
      <dgm:spPr/>
    </dgm:pt>
    <dgm:pt modelId="{6E38D570-C630-4C54-B5E9-306C4B43864E}" type="pres">
      <dgm:prSet presAssocID="{DB2ACF1F-3E8B-46F0-96A6-FF351D775773}" presName="ParentText" presStyleLbl="revTx" presStyleIdx="1" presStyleCnt="3">
        <dgm:presLayoutVars>
          <dgm:chMax val="0"/>
          <dgm:chPref val="0"/>
          <dgm:bulletEnabled val="1"/>
        </dgm:presLayoutVars>
      </dgm:prSet>
      <dgm:spPr/>
    </dgm:pt>
    <dgm:pt modelId="{E2F3FE60-35AF-43CD-93B7-183D779BBDC4}" type="pres">
      <dgm:prSet presAssocID="{DB2ACF1F-3E8B-46F0-96A6-FF351D775773}" presName="Triangle" presStyleLbl="alignNode1" presStyleIdx="3" presStyleCnt="5"/>
      <dgm:spPr/>
    </dgm:pt>
    <dgm:pt modelId="{33D6CB69-21B1-4AA7-AFF2-BC7A1F5A9A9B}" type="pres">
      <dgm:prSet presAssocID="{12EA50F3-8EB3-4E72-8A46-197B0B858818}" presName="sibTrans" presStyleCnt="0"/>
      <dgm:spPr/>
    </dgm:pt>
    <dgm:pt modelId="{CCCC1F38-6663-46C5-911F-C4DEBC5695E8}" type="pres">
      <dgm:prSet presAssocID="{12EA50F3-8EB3-4E72-8A46-197B0B858818}" presName="space" presStyleCnt="0"/>
      <dgm:spPr/>
    </dgm:pt>
    <dgm:pt modelId="{962A15B4-AEF1-48DE-A626-AA80A1E17126}" type="pres">
      <dgm:prSet presAssocID="{8872FBFD-5339-41BE-BB9C-668AD3952954}" presName="composite" presStyleCnt="0"/>
      <dgm:spPr/>
    </dgm:pt>
    <dgm:pt modelId="{CFAC14C4-8D72-412C-9275-8023D0C9B8A2}" type="pres">
      <dgm:prSet presAssocID="{8872FBFD-5339-41BE-BB9C-668AD3952954}" presName="LShape" presStyleLbl="alignNode1" presStyleIdx="4" presStyleCnt="5"/>
      <dgm:spPr/>
    </dgm:pt>
    <dgm:pt modelId="{E24336B5-5290-4D5B-9D41-F1619B01668D}" type="pres">
      <dgm:prSet presAssocID="{8872FBFD-5339-41BE-BB9C-668AD3952954}" presName="ParentText" presStyleLbl="revTx" presStyleIdx="2" presStyleCnt="3">
        <dgm:presLayoutVars>
          <dgm:chMax val="0"/>
          <dgm:chPref val="0"/>
          <dgm:bulletEnabled val="1"/>
        </dgm:presLayoutVars>
      </dgm:prSet>
      <dgm:spPr/>
    </dgm:pt>
  </dgm:ptLst>
  <dgm:cxnLst>
    <dgm:cxn modelId="{281B8424-4F29-46B5-A0B3-A4A74DF135E2}" type="presOf" srcId="{39EAE318-E8FF-4DD4-92D6-65C3C39296D1}" destId="{B6150269-9265-47DF-9D6C-E0EF37DFE800}" srcOrd="0" destOrd="0" presId="urn:microsoft.com/office/officeart/2009/3/layout/StepUpProcess"/>
    <dgm:cxn modelId="{3E603B3D-ED89-47B9-8244-61A0CE815161}" srcId="{CE3BA24F-3106-4058-B3F4-7037FB95C286}" destId="{8872FBFD-5339-41BE-BB9C-668AD3952954}" srcOrd="2" destOrd="0" parTransId="{F9490438-CB8E-46E4-943D-38D004DEEF68}" sibTransId="{FA456864-A4CF-40B1-B343-5E77ECEF68A4}"/>
    <dgm:cxn modelId="{F6007B61-8776-4FE1-B2E2-EA367FB0091D}" type="presOf" srcId="{DB2ACF1F-3E8B-46F0-96A6-FF351D775773}" destId="{6E38D570-C630-4C54-B5E9-306C4B43864E}" srcOrd="0" destOrd="0" presId="urn:microsoft.com/office/officeart/2009/3/layout/StepUpProcess"/>
    <dgm:cxn modelId="{E1CC63AB-4729-40C1-87A6-A5C9B7644C72}" srcId="{CE3BA24F-3106-4058-B3F4-7037FB95C286}" destId="{39EAE318-E8FF-4DD4-92D6-65C3C39296D1}" srcOrd="0" destOrd="0" parTransId="{95679B0E-4A81-46CD-9B02-E460BA49A984}" sibTransId="{3E80C273-0EF6-43AB-BD58-8AC4BE906507}"/>
    <dgm:cxn modelId="{92289ACC-721F-479E-BD21-01283C1A825B}" type="presOf" srcId="{CE3BA24F-3106-4058-B3F4-7037FB95C286}" destId="{7CBDFD0F-790C-40D5-8D33-6068000DB0FA}" srcOrd="0" destOrd="0" presId="urn:microsoft.com/office/officeart/2009/3/layout/StepUpProcess"/>
    <dgm:cxn modelId="{BFB77DD6-63FF-4314-BAFB-087593B72581}" type="presOf" srcId="{8872FBFD-5339-41BE-BB9C-668AD3952954}" destId="{E24336B5-5290-4D5B-9D41-F1619B01668D}" srcOrd="0" destOrd="0" presId="urn:microsoft.com/office/officeart/2009/3/layout/StepUpProcess"/>
    <dgm:cxn modelId="{FB5420F4-24DE-45C5-8B9D-46B3DE13A12C}" srcId="{CE3BA24F-3106-4058-B3F4-7037FB95C286}" destId="{DB2ACF1F-3E8B-46F0-96A6-FF351D775773}" srcOrd="1" destOrd="0" parTransId="{FEC0E270-EAA5-433D-B636-B8206A542524}" sibTransId="{12EA50F3-8EB3-4E72-8A46-197B0B858818}"/>
    <dgm:cxn modelId="{89E8E469-2310-48DB-B313-1A064A8690DB}" type="presParOf" srcId="{7CBDFD0F-790C-40D5-8D33-6068000DB0FA}" destId="{2A5865FD-60EB-4093-BB92-B975AA12C2A6}" srcOrd="0" destOrd="0" presId="urn:microsoft.com/office/officeart/2009/3/layout/StepUpProcess"/>
    <dgm:cxn modelId="{65AC9122-DB1E-4800-9EC0-12466DE1BA77}" type="presParOf" srcId="{2A5865FD-60EB-4093-BB92-B975AA12C2A6}" destId="{9E9A00A3-0598-4B77-A5EA-39726C374F4A}" srcOrd="0" destOrd="0" presId="urn:microsoft.com/office/officeart/2009/3/layout/StepUpProcess"/>
    <dgm:cxn modelId="{C0A61FEF-A71E-4388-A76D-8FDBEEDBBEDD}" type="presParOf" srcId="{2A5865FD-60EB-4093-BB92-B975AA12C2A6}" destId="{B6150269-9265-47DF-9D6C-E0EF37DFE800}" srcOrd="1" destOrd="0" presId="urn:microsoft.com/office/officeart/2009/3/layout/StepUpProcess"/>
    <dgm:cxn modelId="{87C7F210-5C97-4442-8DAC-A7C65A1876E2}" type="presParOf" srcId="{2A5865FD-60EB-4093-BB92-B975AA12C2A6}" destId="{516BD244-72FA-4B4A-B012-C8B9B457C524}" srcOrd="2" destOrd="0" presId="urn:microsoft.com/office/officeart/2009/3/layout/StepUpProcess"/>
    <dgm:cxn modelId="{14EAC843-9EAE-4780-B3FD-F0BAC4471208}" type="presParOf" srcId="{7CBDFD0F-790C-40D5-8D33-6068000DB0FA}" destId="{220F7474-2FFA-4C4D-AD6F-C54C6F94A00F}" srcOrd="1" destOrd="0" presId="urn:microsoft.com/office/officeart/2009/3/layout/StepUpProcess"/>
    <dgm:cxn modelId="{BB369E1B-209A-4B00-8234-D6D7DC1C1D20}" type="presParOf" srcId="{220F7474-2FFA-4C4D-AD6F-C54C6F94A00F}" destId="{ACA39844-A5A4-4F4A-BBB0-1FB33C01478F}" srcOrd="0" destOrd="0" presId="urn:microsoft.com/office/officeart/2009/3/layout/StepUpProcess"/>
    <dgm:cxn modelId="{4E3E12BD-A311-4688-9E66-15ABD03EA22B}" type="presParOf" srcId="{7CBDFD0F-790C-40D5-8D33-6068000DB0FA}" destId="{A70FB394-0939-459D-820D-4C9F749DD7B8}" srcOrd="2" destOrd="0" presId="urn:microsoft.com/office/officeart/2009/3/layout/StepUpProcess"/>
    <dgm:cxn modelId="{BC3C2BF1-77DE-4E65-B411-8CD9F05E5747}" type="presParOf" srcId="{A70FB394-0939-459D-820D-4C9F749DD7B8}" destId="{96CCF2E3-7A1C-43F3-81AB-47F97E4786E5}" srcOrd="0" destOrd="0" presId="urn:microsoft.com/office/officeart/2009/3/layout/StepUpProcess"/>
    <dgm:cxn modelId="{1B50DE02-A7BC-41CE-8CB7-03B1B7BAC57E}" type="presParOf" srcId="{A70FB394-0939-459D-820D-4C9F749DD7B8}" destId="{6E38D570-C630-4C54-B5E9-306C4B43864E}" srcOrd="1" destOrd="0" presId="urn:microsoft.com/office/officeart/2009/3/layout/StepUpProcess"/>
    <dgm:cxn modelId="{73FAA065-8C9F-4A27-9123-8C1720493578}" type="presParOf" srcId="{A70FB394-0939-459D-820D-4C9F749DD7B8}" destId="{E2F3FE60-35AF-43CD-93B7-183D779BBDC4}" srcOrd="2" destOrd="0" presId="urn:microsoft.com/office/officeart/2009/3/layout/StepUpProcess"/>
    <dgm:cxn modelId="{19F4504E-BBE0-42A4-899D-8FF6A0ACFFDA}" type="presParOf" srcId="{7CBDFD0F-790C-40D5-8D33-6068000DB0FA}" destId="{33D6CB69-21B1-4AA7-AFF2-BC7A1F5A9A9B}" srcOrd="3" destOrd="0" presId="urn:microsoft.com/office/officeart/2009/3/layout/StepUpProcess"/>
    <dgm:cxn modelId="{1BD065F5-6830-475B-AC65-3E746A1A6BA1}" type="presParOf" srcId="{33D6CB69-21B1-4AA7-AFF2-BC7A1F5A9A9B}" destId="{CCCC1F38-6663-46C5-911F-C4DEBC5695E8}" srcOrd="0" destOrd="0" presId="urn:microsoft.com/office/officeart/2009/3/layout/StepUpProcess"/>
    <dgm:cxn modelId="{E11EE93A-6A8C-4BBA-BB1F-66A368E5FE0F}" type="presParOf" srcId="{7CBDFD0F-790C-40D5-8D33-6068000DB0FA}" destId="{962A15B4-AEF1-48DE-A626-AA80A1E17126}" srcOrd="4" destOrd="0" presId="urn:microsoft.com/office/officeart/2009/3/layout/StepUpProcess"/>
    <dgm:cxn modelId="{D3976785-8269-44B3-80F9-23BAADAC94CF}" type="presParOf" srcId="{962A15B4-AEF1-48DE-A626-AA80A1E17126}" destId="{CFAC14C4-8D72-412C-9275-8023D0C9B8A2}" srcOrd="0" destOrd="0" presId="urn:microsoft.com/office/officeart/2009/3/layout/StepUpProcess"/>
    <dgm:cxn modelId="{1DA57C40-86FB-46C1-A0BD-7EB302F7D423}" type="presParOf" srcId="{962A15B4-AEF1-48DE-A626-AA80A1E17126}" destId="{E24336B5-5290-4D5B-9D41-F1619B01668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4D2B50-6578-4A80-A207-D602E3E7C5B9}" type="doc">
      <dgm:prSet loTypeId="urn:microsoft.com/office/officeart/2005/8/layout/process1" loCatId="process" qsTypeId="urn:microsoft.com/office/officeart/2005/8/quickstyle/simple1" qsCatId="simple" csTypeId="urn:microsoft.com/office/officeart/2005/8/colors/accent4_1" csCatId="accent4" phldr="1"/>
      <dgm:spPr/>
    </dgm:pt>
    <dgm:pt modelId="{CFAFAF91-1FE6-4782-9297-F86794BF2F47}">
      <dgm:prSet phldrT="[Text]" custT="1"/>
      <dgm:spPr/>
      <dgm:t>
        <a:bodyPr/>
        <a:lstStyle/>
        <a:p>
          <a:r>
            <a:rPr lang="en-US" sz="1200" b="0" i="0" dirty="0">
              <a:solidFill>
                <a:schemeClr val="accent6"/>
              </a:solidFill>
              <a:latin typeface="Arial" panose="020B0604020202020204" pitchFamily="34" charset="0"/>
              <a:cs typeface="Arial" panose="020B0604020202020204" pitchFamily="34" charset="0"/>
            </a:rPr>
            <a:t>Identification of the subsystems or unit processes that could result in different costs or revenues</a:t>
          </a:r>
          <a:endParaRPr lang="en-US" sz="1200" dirty="0">
            <a:solidFill>
              <a:schemeClr val="accent6"/>
            </a:solidFill>
            <a:latin typeface="Arial" panose="020B0604020202020204" pitchFamily="34" charset="0"/>
            <a:cs typeface="Arial" panose="020B0604020202020204" pitchFamily="34" charset="0"/>
          </a:endParaRPr>
        </a:p>
      </dgm:t>
    </dgm:pt>
    <dgm:pt modelId="{31451E06-4324-476E-A42E-07E11F7672D3}" type="parTrans" cxnId="{4E946D51-BAF1-4A8B-8625-CAC942979487}">
      <dgm:prSet/>
      <dgm:spPr/>
      <dgm:t>
        <a:bodyPr/>
        <a:lstStyle/>
        <a:p>
          <a:endParaRPr lang="en-US" sz="1200">
            <a:latin typeface="Arial" panose="020B0604020202020204" pitchFamily="34" charset="0"/>
            <a:cs typeface="Arial" panose="020B0604020202020204" pitchFamily="34" charset="0"/>
          </a:endParaRPr>
        </a:p>
      </dgm:t>
    </dgm:pt>
    <dgm:pt modelId="{569A6F4A-7771-4499-AE5D-E80CF5CC957E}" type="sibTrans" cxnId="{4E946D51-BAF1-4A8B-8625-CAC942979487}">
      <dgm:prSet custT="1"/>
      <dgm:spPr/>
      <dgm:t>
        <a:bodyPr/>
        <a:lstStyle/>
        <a:p>
          <a:endParaRPr lang="en-US" sz="1200">
            <a:latin typeface="Arial" panose="020B0604020202020204" pitchFamily="34" charset="0"/>
            <a:cs typeface="Arial" panose="020B0604020202020204" pitchFamily="34" charset="0"/>
          </a:endParaRPr>
        </a:p>
      </dgm:t>
    </dgm:pt>
    <dgm:pt modelId="{F741D1C9-BB50-436F-8665-612C1BECAC90}">
      <dgm:prSet phldrT="[Text]" custT="1"/>
      <dgm:spPr/>
      <dgm:t>
        <a:bodyPr/>
        <a:lstStyle/>
        <a:p>
          <a:r>
            <a:rPr lang="en-US" sz="1200" b="0" i="0" dirty="0">
              <a:solidFill>
                <a:schemeClr val="accent6"/>
              </a:solidFill>
              <a:latin typeface="Arial" panose="020B0604020202020204" pitchFamily="34" charset="0"/>
              <a:cs typeface="Arial" panose="020B0604020202020204" pitchFamily="34" charset="0"/>
            </a:rPr>
            <a:t>Assignment of costs or prices to the respective product flows of the unit processes or subsystems with the process output as a reference unit (e.g., 1 kg intermediate product)</a:t>
          </a:r>
          <a:endParaRPr lang="en-US" sz="1200" dirty="0">
            <a:solidFill>
              <a:schemeClr val="accent6"/>
            </a:solidFill>
            <a:latin typeface="Arial" panose="020B0604020202020204" pitchFamily="34" charset="0"/>
            <a:cs typeface="Arial" panose="020B0604020202020204" pitchFamily="34" charset="0"/>
          </a:endParaRPr>
        </a:p>
      </dgm:t>
    </dgm:pt>
    <dgm:pt modelId="{D5F7B4A0-BFD1-4C4B-A2AA-504E14E2D488}" type="parTrans" cxnId="{82C8C465-5357-440D-8A81-00E5EB3971C1}">
      <dgm:prSet/>
      <dgm:spPr/>
      <dgm:t>
        <a:bodyPr/>
        <a:lstStyle/>
        <a:p>
          <a:endParaRPr lang="en-US" sz="1200">
            <a:latin typeface="Arial" panose="020B0604020202020204" pitchFamily="34" charset="0"/>
            <a:cs typeface="Arial" panose="020B0604020202020204" pitchFamily="34" charset="0"/>
          </a:endParaRPr>
        </a:p>
      </dgm:t>
    </dgm:pt>
    <dgm:pt modelId="{FEA75BFC-415C-4C94-B069-D570ED613437}" type="sibTrans" cxnId="{82C8C465-5357-440D-8A81-00E5EB3971C1}">
      <dgm:prSet/>
      <dgm:spPr/>
      <dgm:t>
        <a:bodyPr/>
        <a:lstStyle/>
        <a:p>
          <a:endParaRPr lang="en-US" sz="1200">
            <a:latin typeface="Arial" panose="020B0604020202020204" pitchFamily="34" charset="0"/>
            <a:cs typeface="Arial" panose="020B0604020202020204" pitchFamily="34" charset="0"/>
          </a:endParaRPr>
        </a:p>
      </dgm:t>
    </dgm:pt>
    <dgm:pt modelId="{F5B262FF-F40D-4C5D-AE8D-0F81D7F8173E}" type="pres">
      <dgm:prSet presAssocID="{1D4D2B50-6578-4A80-A207-D602E3E7C5B9}" presName="Name0" presStyleCnt="0">
        <dgm:presLayoutVars>
          <dgm:dir/>
          <dgm:resizeHandles val="exact"/>
        </dgm:presLayoutVars>
      </dgm:prSet>
      <dgm:spPr/>
    </dgm:pt>
    <dgm:pt modelId="{8214A462-E678-4968-A66E-3A4C6D4A1690}" type="pres">
      <dgm:prSet presAssocID="{CFAFAF91-1FE6-4782-9297-F86794BF2F47}" presName="node" presStyleLbl="node1" presStyleIdx="0" presStyleCnt="2">
        <dgm:presLayoutVars>
          <dgm:bulletEnabled val="1"/>
        </dgm:presLayoutVars>
      </dgm:prSet>
      <dgm:spPr/>
    </dgm:pt>
    <dgm:pt modelId="{0BB74186-48D6-4AFA-80C6-5E24970AB831}" type="pres">
      <dgm:prSet presAssocID="{569A6F4A-7771-4499-AE5D-E80CF5CC957E}" presName="sibTrans" presStyleLbl="sibTrans2D1" presStyleIdx="0" presStyleCnt="1"/>
      <dgm:spPr/>
    </dgm:pt>
    <dgm:pt modelId="{D169714B-7E6C-482F-A1A6-B255CF990E22}" type="pres">
      <dgm:prSet presAssocID="{569A6F4A-7771-4499-AE5D-E80CF5CC957E}" presName="connectorText" presStyleLbl="sibTrans2D1" presStyleIdx="0" presStyleCnt="1"/>
      <dgm:spPr/>
    </dgm:pt>
    <dgm:pt modelId="{80412AFD-1679-461B-AD08-74EB526E28AD}" type="pres">
      <dgm:prSet presAssocID="{F741D1C9-BB50-436F-8665-612C1BECAC90}" presName="node" presStyleLbl="node1" presStyleIdx="1" presStyleCnt="2">
        <dgm:presLayoutVars>
          <dgm:bulletEnabled val="1"/>
        </dgm:presLayoutVars>
      </dgm:prSet>
      <dgm:spPr/>
    </dgm:pt>
  </dgm:ptLst>
  <dgm:cxnLst>
    <dgm:cxn modelId="{82C8C465-5357-440D-8A81-00E5EB3971C1}" srcId="{1D4D2B50-6578-4A80-A207-D602E3E7C5B9}" destId="{F741D1C9-BB50-436F-8665-612C1BECAC90}" srcOrd="1" destOrd="0" parTransId="{D5F7B4A0-BFD1-4C4B-A2AA-504E14E2D488}" sibTransId="{FEA75BFC-415C-4C94-B069-D570ED613437}"/>
    <dgm:cxn modelId="{33192E4A-9BE5-418C-B7AE-4C20553BB0FE}" type="presOf" srcId="{569A6F4A-7771-4499-AE5D-E80CF5CC957E}" destId="{D169714B-7E6C-482F-A1A6-B255CF990E22}" srcOrd="1" destOrd="0" presId="urn:microsoft.com/office/officeart/2005/8/layout/process1"/>
    <dgm:cxn modelId="{4E946D51-BAF1-4A8B-8625-CAC942979487}" srcId="{1D4D2B50-6578-4A80-A207-D602E3E7C5B9}" destId="{CFAFAF91-1FE6-4782-9297-F86794BF2F47}" srcOrd="0" destOrd="0" parTransId="{31451E06-4324-476E-A42E-07E11F7672D3}" sibTransId="{569A6F4A-7771-4499-AE5D-E80CF5CC957E}"/>
    <dgm:cxn modelId="{353EEC52-808A-4052-A4E8-F630058C8D80}" type="presOf" srcId="{CFAFAF91-1FE6-4782-9297-F86794BF2F47}" destId="{8214A462-E678-4968-A66E-3A4C6D4A1690}" srcOrd="0" destOrd="0" presId="urn:microsoft.com/office/officeart/2005/8/layout/process1"/>
    <dgm:cxn modelId="{289D6DB6-1603-4839-8E4F-88B5A3E279B1}" type="presOf" srcId="{569A6F4A-7771-4499-AE5D-E80CF5CC957E}" destId="{0BB74186-48D6-4AFA-80C6-5E24970AB831}" srcOrd="0" destOrd="0" presId="urn:microsoft.com/office/officeart/2005/8/layout/process1"/>
    <dgm:cxn modelId="{B3643AB8-985B-434E-AAFF-ACC758C714FE}" type="presOf" srcId="{1D4D2B50-6578-4A80-A207-D602E3E7C5B9}" destId="{F5B262FF-F40D-4C5D-AE8D-0F81D7F8173E}" srcOrd="0" destOrd="0" presId="urn:microsoft.com/office/officeart/2005/8/layout/process1"/>
    <dgm:cxn modelId="{4FBD87D9-F8EA-490E-9F2D-7BC3653A3794}" type="presOf" srcId="{F741D1C9-BB50-436F-8665-612C1BECAC90}" destId="{80412AFD-1679-461B-AD08-74EB526E28AD}" srcOrd="0" destOrd="0" presId="urn:microsoft.com/office/officeart/2005/8/layout/process1"/>
    <dgm:cxn modelId="{C81DCE55-763F-4A44-88E8-8F6531FCF59C}" type="presParOf" srcId="{F5B262FF-F40D-4C5D-AE8D-0F81D7F8173E}" destId="{8214A462-E678-4968-A66E-3A4C6D4A1690}" srcOrd="0" destOrd="0" presId="urn:microsoft.com/office/officeart/2005/8/layout/process1"/>
    <dgm:cxn modelId="{767C03D2-11A1-4232-ABBF-AB5F96204E0E}" type="presParOf" srcId="{F5B262FF-F40D-4C5D-AE8D-0F81D7F8173E}" destId="{0BB74186-48D6-4AFA-80C6-5E24970AB831}" srcOrd="1" destOrd="0" presId="urn:microsoft.com/office/officeart/2005/8/layout/process1"/>
    <dgm:cxn modelId="{D03BA4FB-9B45-446F-93D6-D58A168E1723}" type="presParOf" srcId="{0BB74186-48D6-4AFA-80C6-5E24970AB831}" destId="{D169714B-7E6C-482F-A1A6-B255CF990E22}" srcOrd="0" destOrd="0" presId="urn:microsoft.com/office/officeart/2005/8/layout/process1"/>
    <dgm:cxn modelId="{12FB929B-064E-4428-B361-78E73AA4383B}" type="presParOf" srcId="{F5B262FF-F40D-4C5D-AE8D-0F81D7F8173E}" destId="{80412AFD-1679-461B-AD08-74EB526E28AD}"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7C8464-21D7-4D71-807A-E3CF6307F211}" type="doc">
      <dgm:prSet loTypeId="urn:microsoft.com/office/officeart/2008/layout/LinedList" loCatId="list" qsTypeId="urn:microsoft.com/office/officeart/2005/8/quickstyle/simple2" qsCatId="simple" csTypeId="urn:microsoft.com/office/officeart/2005/8/colors/accent4_1" csCatId="accent4" phldr="1"/>
      <dgm:spPr/>
      <dgm:t>
        <a:bodyPr/>
        <a:lstStyle/>
        <a:p>
          <a:endParaRPr lang="en-US"/>
        </a:p>
      </dgm:t>
    </dgm:pt>
    <dgm:pt modelId="{7C66DF12-932F-4603-AD25-3813B5482D30}">
      <dgm:prSet phldrT="[Text]" custT="1"/>
      <dgm:spPr/>
      <dgm:t>
        <a:bodyPr anchor="ctr"/>
        <a:lstStyle/>
        <a:p>
          <a:r>
            <a:rPr lang="en-US" sz="1600" dirty="0">
              <a:solidFill>
                <a:schemeClr val="accent6"/>
              </a:solidFill>
              <a:latin typeface="Arial" panose="020B0604020202020204" pitchFamily="34" charset="0"/>
              <a:cs typeface="Arial" panose="020B0604020202020204" pitchFamily="34" charset="0"/>
            </a:rPr>
            <a:t>Socio-economic key indicators </a:t>
          </a:r>
        </a:p>
      </dgm:t>
    </dgm:pt>
    <dgm:pt modelId="{84A1203C-CB84-435E-844D-D8BA068F7C97}" type="parTrans" cxnId="{5E19406C-84CF-4DCD-A11D-B5828CECFF93}">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014A17FF-2805-48F0-A9F7-908AB8687267}" type="sibTrans" cxnId="{5E19406C-84CF-4DCD-A11D-B5828CECFF93}">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E341914F-1443-446B-9E40-1C585E0ADE8B}">
      <dgm:prSet phldrT="[Text]" custT="1"/>
      <dgm:spPr/>
      <dgm:t>
        <a:bodyPr/>
        <a:lstStyle/>
        <a:p>
          <a:r>
            <a:rPr lang="en-US" sz="1600">
              <a:solidFill>
                <a:schemeClr val="accent6"/>
              </a:solidFill>
              <a:latin typeface="Arial" panose="020B0604020202020204" pitchFamily="34" charset="0"/>
              <a:cs typeface="Arial" panose="020B0604020202020204" pitchFamily="34" charset="0"/>
            </a:rPr>
            <a:t>SNPV</a:t>
          </a:r>
        </a:p>
      </dgm:t>
    </dgm:pt>
    <dgm:pt modelId="{19F9192D-1FE0-4181-8EE9-4159444DF0C3}" type="parTrans" cxnId="{1A71FB59-075A-4C91-84AB-848B7DFA198B}">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E7C53C76-B4DB-47EF-AE46-F2DD16331668}" type="sibTrans" cxnId="{1A71FB59-075A-4C91-84AB-848B7DFA198B}">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B97FA558-A9EB-4E3B-9D2C-F1DBCA6AD0EB}">
      <dgm:prSet phldrT="[Text]" custT="1"/>
      <dgm:spPr/>
      <dgm:t>
        <a:bodyPr/>
        <a:lstStyle/>
        <a:p>
          <a:r>
            <a:rPr lang="en-US" sz="1600">
              <a:solidFill>
                <a:schemeClr val="accent6"/>
              </a:solidFill>
              <a:latin typeface="Arial" panose="020B0604020202020204" pitchFamily="34" charset="0"/>
              <a:cs typeface="Arial" panose="020B0604020202020204" pitchFamily="34" charset="0"/>
            </a:rPr>
            <a:t>SRR</a:t>
          </a:r>
        </a:p>
      </dgm:t>
    </dgm:pt>
    <dgm:pt modelId="{43A7AC16-A4FE-42FB-A0FD-6C2D3481FEB0}" type="parTrans" cxnId="{84138564-9C9D-4BF8-A652-872746A6F06B}">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22D9838F-6413-4E4B-80F7-6AEC3DBC465A}" type="sibTrans" cxnId="{84138564-9C9D-4BF8-A652-872746A6F06B}">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907932D0-52E9-4703-B750-C4AA06A79367}">
      <dgm:prSet phldrT="[Text]" custT="1"/>
      <dgm:spPr/>
      <dgm:t>
        <a:bodyPr/>
        <a:lstStyle/>
        <a:p>
          <a:r>
            <a:rPr lang="en-US" sz="1600">
              <a:solidFill>
                <a:schemeClr val="accent6"/>
              </a:solidFill>
              <a:latin typeface="Arial" panose="020B0604020202020204" pitchFamily="34" charset="0"/>
              <a:cs typeface="Arial" panose="020B0604020202020204" pitchFamily="34" charset="0"/>
            </a:rPr>
            <a:t>SCBA</a:t>
          </a:r>
        </a:p>
      </dgm:t>
    </dgm:pt>
    <dgm:pt modelId="{2BBE7836-3E5F-4ABB-8873-187ED83BA0D0}" type="parTrans" cxnId="{47140E17-7650-4CD8-971A-0DB3A4B49BC9}">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FBA22CD0-F9FA-4AF9-8778-97946E039A46}" type="sibTrans" cxnId="{47140E17-7650-4CD8-971A-0DB3A4B49BC9}">
      <dgm:prSet/>
      <dgm:spPr/>
      <dgm:t>
        <a:bodyPr/>
        <a:lstStyle/>
        <a:p>
          <a:endParaRPr lang="en-US" sz="1600">
            <a:solidFill>
              <a:schemeClr val="accent6"/>
            </a:solidFill>
            <a:latin typeface="Arial" panose="020B0604020202020204" pitchFamily="34" charset="0"/>
            <a:cs typeface="Arial" panose="020B0604020202020204" pitchFamily="34" charset="0"/>
          </a:endParaRPr>
        </a:p>
      </dgm:t>
    </dgm:pt>
    <dgm:pt modelId="{99589438-D0C6-4B10-8E74-BD3CB9DE11BF}" type="pres">
      <dgm:prSet presAssocID="{937C8464-21D7-4D71-807A-E3CF6307F211}" presName="vert0" presStyleCnt="0">
        <dgm:presLayoutVars>
          <dgm:dir/>
          <dgm:animOne val="branch"/>
          <dgm:animLvl val="lvl"/>
        </dgm:presLayoutVars>
      </dgm:prSet>
      <dgm:spPr/>
    </dgm:pt>
    <dgm:pt modelId="{360DBCCB-236C-4DAA-8A4C-59CCF03FE55B}" type="pres">
      <dgm:prSet presAssocID="{7C66DF12-932F-4603-AD25-3813B5482D30}" presName="thickLine" presStyleLbl="alignNode1" presStyleIdx="0" presStyleCnt="1"/>
      <dgm:spPr/>
    </dgm:pt>
    <dgm:pt modelId="{6185D22F-06A7-4977-BA86-49A9111D3667}" type="pres">
      <dgm:prSet presAssocID="{7C66DF12-932F-4603-AD25-3813B5482D30}" presName="horz1" presStyleCnt="0"/>
      <dgm:spPr/>
    </dgm:pt>
    <dgm:pt modelId="{0EE29BAB-8186-42B7-B0EF-335DC714F39B}" type="pres">
      <dgm:prSet presAssocID="{7C66DF12-932F-4603-AD25-3813B5482D30}" presName="tx1" presStyleLbl="revTx" presStyleIdx="0" presStyleCnt="4" custScaleX="343182"/>
      <dgm:spPr/>
    </dgm:pt>
    <dgm:pt modelId="{3AD49236-C83B-46AA-B1CC-BD508D083F17}" type="pres">
      <dgm:prSet presAssocID="{7C66DF12-932F-4603-AD25-3813B5482D30}" presName="vert1" presStyleCnt="0"/>
      <dgm:spPr/>
    </dgm:pt>
    <dgm:pt modelId="{8272A91D-8855-4D50-B766-635A4F7F01CE}" type="pres">
      <dgm:prSet presAssocID="{E341914F-1443-446B-9E40-1C585E0ADE8B}" presName="vertSpace2a" presStyleCnt="0"/>
      <dgm:spPr/>
    </dgm:pt>
    <dgm:pt modelId="{7F6EECFA-9842-4A25-A5AF-C9F295EA388D}" type="pres">
      <dgm:prSet presAssocID="{E341914F-1443-446B-9E40-1C585E0ADE8B}" presName="horz2" presStyleCnt="0"/>
      <dgm:spPr/>
    </dgm:pt>
    <dgm:pt modelId="{7AF7A053-3440-47B4-A93F-6518336F5B3A}" type="pres">
      <dgm:prSet presAssocID="{E341914F-1443-446B-9E40-1C585E0ADE8B}" presName="horzSpace2" presStyleCnt="0"/>
      <dgm:spPr/>
    </dgm:pt>
    <dgm:pt modelId="{D64C5727-EDB2-47D6-A93D-616154D7FDDF}" type="pres">
      <dgm:prSet presAssocID="{E341914F-1443-446B-9E40-1C585E0ADE8B}" presName="tx2" presStyleLbl="revTx" presStyleIdx="1" presStyleCnt="4"/>
      <dgm:spPr/>
    </dgm:pt>
    <dgm:pt modelId="{D8D2CBAD-7885-4483-BFD2-D6CE7E0C0EEA}" type="pres">
      <dgm:prSet presAssocID="{E341914F-1443-446B-9E40-1C585E0ADE8B}" presName="vert2" presStyleCnt="0"/>
      <dgm:spPr/>
    </dgm:pt>
    <dgm:pt modelId="{ED22332A-CD4E-4447-9C95-F2BADD3AAFB3}" type="pres">
      <dgm:prSet presAssocID="{E341914F-1443-446B-9E40-1C585E0ADE8B}" presName="thinLine2b" presStyleLbl="callout" presStyleIdx="0" presStyleCnt="3"/>
      <dgm:spPr/>
    </dgm:pt>
    <dgm:pt modelId="{646FA3E5-530A-4C9B-BE82-D9A9A28A5AA7}" type="pres">
      <dgm:prSet presAssocID="{E341914F-1443-446B-9E40-1C585E0ADE8B}" presName="vertSpace2b" presStyleCnt="0"/>
      <dgm:spPr/>
    </dgm:pt>
    <dgm:pt modelId="{CAF0B0CB-744E-4C91-A035-63F14CC4D9A6}" type="pres">
      <dgm:prSet presAssocID="{B97FA558-A9EB-4E3B-9D2C-F1DBCA6AD0EB}" presName="horz2" presStyleCnt="0"/>
      <dgm:spPr/>
    </dgm:pt>
    <dgm:pt modelId="{37A76CB6-AFF6-4C75-91B7-C037521D4533}" type="pres">
      <dgm:prSet presAssocID="{B97FA558-A9EB-4E3B-9D2C-F1DBCA6AD0EB}" presName="horzSpace2" presStyleCnt="0"/>
      <dgm:spPr/>
    </dgm:pt>
    <dgm:pt modelId="{FB73EFBF-5BD7-4558-B184-937738603B7F}" type="pres">
      <dgm:prSet presAssocID="{B97FA558-A9EB-4E3B-9D2C-F1DBCA6AD0EB}" presName="tx2" presStyleLbl="revTx" presStyleIdx="2" presStyleCnt="4"/>
      <dgm:spPr/>
    </dgm:pt>
    <dgm:pt modelId="{4F5AFB5F-2352-4F43-9431-652BC02667C0}" type="pres">
      <dgm:prSet presAssocID="{B97FA558-A9EB-4E3B-9D2C-F1DBCA6AD0EB}" presName="vert2" presStyleCnt="0"/>
      <dgm:spPr/>
    </dgm:pt>
    <dgm:pt modelId="{D8224DEB-B6E1-4DFF-99C9-64A483CAAB71}" type="pres">
      <dgm:prSet presAssocID="{B97FA558-A9EB-4E3B-9D2C-F1DBCA6AD0EB}" presName="thinLine2b" presStyleLbl="callout" presStyleIdx="1" presStyleCnt="3"/>
      <dgm:spPr/>
    </dgm:pt>
    <dgm:pt modelId="{1A1A1A25-3441-448C-9D3D-669FC2B23382}" type="pres">
      <dgm:prSet presAssocID="{B97FA558-A9EB-4E3B-9D2C-F1DBCA6AD0EB}" presName="vertSpace2b" presStyleCnt="0"/>
      <dgm:spPr/>
    </dgm:pt>
    <dgm:pt modelId="{E429F9B1-F5E2-440B-B8E2-787449BE11C0}" type="pres">
      <dgm:prSet presAssocID="{907932D0-52E9-4703-B750-C4AA06A79367}" presName="horz2" presStyleCnt="0"/>
      <dgm:spPr/>
    </dgm:pt>
    <dgm:pt modelId="{508036FA-1573-4A77-BDEF-F94975D93E88}" type="pres">
      <dgm:prSet presAssocID="{907932D0-52E9-4703-B750-C4AA06A79367}" presName="horzSpace2" presStyleCnt="0"/>
      <dgm:spPr/>
    </dgm:pt>
    <dgm:pt modelId="{221E34EB-1BCB-4CF5-8BE4-3B8A07845398}" type="pres">
      <dgm:prSet presAssocID="{907932D0-52E9-4703-B750-C4AA06A79367}" presName="tx2" presStyleLbl="revTx" presStyleIdx="3" presStyleCnt="4"/>
      <dgm:spPr/>
    </dgm:pt>
    <dgm:pt modelId="{82B161FF-5570-4EBD-9816-0C6248B21732}" type="pres">
      <dgm:prSet presAssocID="{907932D0-52E9-4703-B750-C4AA06A79367}" presName="vert2" presStyleCnt="0"/>
      <dgm:spPr/>
    </dgm:pt>
    <dgm:pt modelId="{426D4456-F276-4D2D-AB90-F670AC854FA7}" type="pres">
      <dgm:prSet presAssocID="{907932D0-52E9-4703-B750-C4AA06A79367}" presName="thinLine2b" presStyleLbl="callout" presStyleIdx="2" presStyleCnt="3"/>
      <dgm:spPr/>
    </dgm:pt>
    <dgm:pt modelId="{2F494F1C-4C96-4607-BAC1-F6975550E802}" type="pres">
      <dgm:prSet presAssocID="{907932D0-52E9-4703-B750-C4AA06A79367}" presName="vertSpace2b" presStyleCnt="0"/>
      <dgm:spPr/>
    </dgm:pt>
  </dgm:ptLst>
  <dgm:cxnLst>
    <dgm:cxn modelId="{47140E17-7650-4CD8-971A-0DB3A4B49BC9}" srcId="{7C66DF12-932F-4603-AD25-3813B5482D30}" destId="{907932D0-52E9-4703-B750-C4AA06A79367}" srcOrd="2" destOrd="0" parTransId="{2BBE7836-3E5F-4ABB-8873-187ED83BA0D0}" sibTransId="{FBA22CD0-F9FA-4AF9-8778-97946E039A46}"/>
    <dgm:cxn modelId="{5EFD933F-8B9A-457B-B591-80E48BF670BD}" type="presOf" srcId="{907932D0-52E9-4703-B750-C4AA06A79367}" destId="{221E34EB-1BCB-4CF5-8BE4-3B8A07845398}" srcOrd="0" destOrd="0" presId="urn:microsoft.com/office/officeart/2008/layout/LinedList"/>
    <dgm:cxn modelId="{84138564-9C9D-4BF8-A652-872746A6F06B}" srcId="{7C66DF12-932F-4603-AD25-3813B5482D30}" destId="{B97FA558-A9EB-4E3B-9D2C-F1DBCA6AD0EB}" srcOrd="1" destOrd="0" parTransId="{43A7AC16-A4FE-42FB-A0FD-6C2D3481FEB0}" sibTransId="{22D9838F-6413-4E4B-80F7-6AEC3DBC465A}"/>
    <dgm:cxn modelId="{5E19406C-84CF-4DCD-A11D-B5828CECFF93}" srcId="{937C8464-21D7-4D71-807A-E3CF6307F211}" destId="{7C66DF12-932F-4603-AD25-3813B5482D30}" srcOrd="0" destOrd="0" parTransId="{84A1203C-CB84-435E-844D-D8BA068F7C97}" sibTransId="{014A17FF-2805-48F0-A9F7-908AB8687267}"/>
    <dgm:cxn modelId="{1A71FB59-075A-4C91-84AB-848B7DFA198B}" srcId="{7C66DF12-932F-4603-AD25-3813B5482D30}" destId="{E341914F-1443-446B-9E40-1C585E0ADE8B}" srcOrd="0" destOrd="0" parTransId="{19F9192D-1FE0-4181-8EE9-4159444DF0C3}" sibTransId="{E7C53C76-B4DB-47EF-AE46-F2DD16331668}"/>
    <dgm:cxn modelId="{F4478183-BC2A-4ECE-B5C8-17179FE75F25}" type="presOf" srcId="{937C8464-21D7-4D71-807A-E3CF6307F211}" destId="{99589438-D0C6-4B10-8E74-BD3CB9DE11BF}" srcOrd="0" destOrd="0" presId="urn:microsoft.com/office/officeart/2008/layout/LinedList"/>
    <dgm:cxn modelId="{476CE59A-C6B4-42BD-B097-900A9155621D}" type="presOf" srcId="{7C66DF12-932F-4603-AD25-3813B5482D30}" destId="{0EE29BAB-8186-42B7-B0EF-335DC714F39B}" srcOrd="0" destOrd="0" presId="urn:microsoft.com/office/officeart/2008/layout/LinedList"/>
    <dgm:cxn modelId="{B137129B-8A64-423D-87B1-287F224946AB}" type="presOf" srcId="{E341914F-1443-446B-9E40-1C585E0ADE8B}" destId="{D64C5727-EDB2-47D6-A93D-616154D7FDDF}" srcOrd="0" destOrd="0" presId="urn:microsoft.com/office/officeart/2008/layout/LinedList"/>
    <dgm:cxn modelId="{C95E1EE2-439B-471B-A267-C2EC6E1BCE94}" type="presOf" srcId="{B97FA558-A9EB-4E3B-9D2C-F1DBCA6AD0EB}" destId="{FB73EFBF-5BD7-4558-B184-937738603B7F}" srcOrd="0" destOrd="0" presId="urn:microsoft.com/office/officeart/2008/layout/LinedList"/>
    <dgm:cxn modelId="{BB143D5C-5C68-488A-BF88-E801E190645B}" type="presParOf" srcId="{99589438-D0C6-4B10-8E74-BD3CB9DE11BF}" destId="{360DBCCB-236C-4DAA-8A4C-59CCF03FE55B}" srcOrd="0" destOrd="0" presId="urn:microsoft.com/office/officeart/2008/layout/LinedList"/>
    <dgm:cxn modelId="{30C2E7E7-6F81-47C0-8E61-5F85E98A76AE}" type="presParOf" srcId="{99589438-D0C6-4B10-8E74-BD3CB9DE11BF}" destId="{6185D22F-06A7-4977-BA86-49A9111D3667}" srcOrd="1" destOrd="0" presId="urn:microsoft.com/office/officeart/2008/layout/LinedList"/>
    <dgm:cxn modelId="{FBD73784-5D01-4047-830D-C51239369969}" type="presParOf" srcId="{6185D22F-06A7-4977-BA86-49A9111D3667}" destId="{0EE29BAB-8186-42B7-B0EF-335DC714F39B}" srcOrd="0" destOrd="0" presId="urn:microsoft.com/office/officeart/2008/layout/LinedList"/>
    <dgm:cxn modelId="{26DBC74C-AAA7-4478-9273-4397C1DA69CB}" type="presParOf" srcId="{6185D22F-06A7-4977-BA86-49A9111D3667}" destId="{3AD49236-C83B-46AA-B1CC-BD508D083F17}" srcOrd="1" destOrd="0" presId="urn:microsoft.com/office/officeart/2008/layout/LinedList"/>
    <dgm:cxn modelId="{01BD6F85-131B-4A84-B1ED-DC166FCCF481}" type="presParOf" srcId="{3AD49236-C83B-46AA-B1CC-BD508D083F17}" destId="{8272A91D-8855-4D50-B766-635A4F7F01CE}" srcOrd="0" destOrd="0" presId="urn:microsoft.com/office/officeart/2008/layout/LinedList"/>
    <dgm:cxn modelId="{05206DA2-951C-4835-B1AC-83B371B2987E}" type="presParOf" srcId="{3AD49236-C83B-46AA-B1CC-BD508D083F17}" destId="{7F6EECFA-9842-4A25-A5AF-C9F295EA388D}" srcOrd="1" destOrd="0" presId="urn:microsoft.com/office/officeart/2008/layout/LinedList"/>
    <dgm:cxn modelId="{D7F5DFAD-2D1D-470A-92D6-E95F265FAEDD}" type="presParOf" srcId="{7F6EECFA-9842-4A25-A5AF-C9F295EA388D}" destId="{7AF7A053-3440-47B4-A93F-6518336F5B3A}" srcOrd="0" destOrd="0" presId="urn:microsoft.com/office/officeart/2008/layout/LinedList"/>
    <dgm:cxn modelId="{350B3E39-EAF2-42B2-A59E-8021D73E623C}" type="presParOf" srcId="{7F6EECFA-9842-4A25-A5AF-C9F295EA388D}" destId="{D64C5727-EDB2-47D6-A93D-616154D7FDDF}" srcOrd="1" destOrd="0" presId="urn:microsoft.com/office/officeart/2008/layout/LinedList"/>
    <dgm:cxn modelId="{4A374505-1E02-4AE0-9117-1719591A8123}" type="presParOf" srcId="{7F6EECFA-9842-4A25-A5AF-C9F295EA388D}" destId="{D8D2CBAD-7885-4483-BFD2-D6CE7E0C0EEA}" srcOrd="2" destOrd="0" presId="urn:microsoft.com/office/officeart/2008/layout/LinedList"/>
    <dgm:cxn modelId="{A3F7B7A6-CC85-4F65-AB69-0D4A379F1622}" type="presParOf" srcId="{3AD49236-C83B-46AA-B1CC-BD508D083F17}" destId="{ED22332A-CD4E-4447-9C95-F2BADD3AAFB3}" srcOrd="2" destOrd="0" presId="urn:microsoft.com/office/officeart/2008/layout/LinedList"/>
    <dgm:cxn modelId="{F1F42A60-15D2-4BAD-B25B-721A438CBF55}" type="presParOf" srcId="{3AD49236-C83B-46AA-B1CC-BD508D083F17}" destId="{646FA3E5-530A-4C9B-BE82-D9A9A28A5AA7}" srcOrd="3" destOrd="0" presId="urn:microsoft.com/office/officeart/2008/layout/LinedList"/>
    <dgm:cxn modelId="{732C68A1-D7D1-4E72-B144-C2D0BAC90CFE}" type="presParOf" srcId="{3AD49236-C83B-46AA-B1CC-BD508D083F17}" destId="{CAF0B0CB-744E-4C91-A035-63F14CC4D9A6}" srcOrd="4" destOrd="0" presId="urn:microsoft.com/office/officeart/2008/layout/LinedList"/>
    <dgm:cxn modelId="{E2741A39-9D00-45C4-BD74-E843594889F6}" type="presParOf" srcId="{CAF0B0CB-744E-4C91-A035-63F14CC4D9A6}" destId="{37A76CB6-AFF6-4C75-91B7-C037521D4533}" srcOrd="0" destOrd="0" presId="urn:microsoft.com/office/officeart/2008/layout/LinedList"/>
    <dgm:cxn modelId="{C1F51959-A271-4CC6-9911-4818CF214049}" type="presParOf" srcId="{CAF0B0CB-744E-4C91-A035-63F14CC4D9A6}" destId="{FB73EFBF-5BD7-4558-B184-937738603B7F}" srcOrd="1" destOrd="0" presId="urn:microsoft.com/office/officeart/2008/layout/LinedList"/>
    <dgm:cxn modelId="{C1E83E35-AEFA-4BE0-8C55-E98963E83032}" type="presParOf" srcId="{CAF0B0CB-744E-4C91-A035-63F14CC4D9A6}" destId="{4F5AFB5F-2352-4F43-9431-652BC02667C0}" srcOrd="2" destOrd="0" presId="urn:microsoft.com/office/officeart/2008/layout/LinedList"/>
    <dgm:cxn modelId="{7E83E26E-6A50-48BE-94FF-055C00155DAA}" type="presParOf" srcId="{3AD49236-C83B-46AA-B1CC-BD508D083F17}" destId="{D8224DEB-B6E1-4DFF-99C9-64A483CAAB71}" srcOrd="5" destOrd="0" presId="urn:microsoft.com/office/officeart/2008/layout/LinedList"/>
    <dgm:cxn modelId="{181C4F14-6B36-44E6-9DD0-31E52397AE45}" type="presParOf" srcId="{3AD49236-C83B-46AA-B1CC-BD508D083F17}" destId="{1A1A1A25-3441-448C-9D3D-669FC2B23382}" srcOrd="6" destOrd="0" presId="urn:microsoft.com/office/officeart/2008/layout/LinedList"/>
    <dgm:cxn modelId="{3A5564BC-5F54-4C64-B3D9-3A6E0DA4A031}" type="presParOf" srcId="{3AD49236-C83B-46AA-B1CC-BD508D083F17}" destId="{E429F9B1-F5E2-440B-B8E2-787449BE11C0}" srcOrd="7" destOrd="0" presId="urn:microsoft.com/office/officeart/2008/layout/LinedList"/>
    <dgm:cxn modelId="{F6BF2F26-0E20-4CC2-A9A2-F5CE908B2F5E}" type="presParOf" srcId="{E429F9B1-F5E2-440B-B8E2-787449BE11C0}" destId="{508036FA-1573-4A77-BDEF-F94975D93E88}" srcOrd="0" destOrd="0" presId="urn:microsoft.com/office/officeart/2008/layout/LinedList"/>
    <dgm:cxn modelId="{2939AFB1-6E06-43C7-91DF-D01CDD50241B}" type="presParOf" srcId="{E429F9B1-F5E2-440B-B8E2-787449BE11C0}" destId="{221E34EB-1BCB-4CF5-8BE4-3B8A07845398}" srcOrd="1" destOrd="0" presId="urn:microsoft.com/office/officeart/2008/layout/LinedList"/>
    <dgm:cxn modelId="{27573E9B-4605-4E26-A65C-78648218F90F}" type="presParOf" srcId="{E429F9B1-F5E2-440B-B8E2-787449BE11C0}" destId="{82B161FF-5570-4EBD-9816-0C6248B21732}" srcOrd="2" destOrd="0" presId="urn:microsoft.com/office/officeart/2008/layout/LinedList"/>
    <dgm:cxn modelId="{B66282D0-EA8B-4A31-B14E-04E9724EDEC6}" type="presParOf" srcId="{3AD49236-C83B-46AA-B1CC-BD508D083F17}" destId="{426D4456-F276-4D2D-AB90-F670AC854FA7}" srcOrd="8" destOrd="0" presId="urn:microsoft.com/office/officeart/2008/layout/LinedList"/>
    <dgm:cxn modelId="{8908D7A6-EB92-43EB-B363-A2FC80B125CC}" type="presParOf" srcId="{3AD49236-C83B-46AA-B1CC-BD508D083F17}" destId="{2F494F1C-4C96-4607-BAC1-F6975550E80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16793-258D-47D2-827E-C5B6A24B6432}">
      <dsp:nvSpPr>
        <dsp:cNvPr id="0" name=""/>
        <dsp:cNvSpPr/>
      </dsp:nvSpPr>
      <dsp:spPr>
        <a:xfrm>
          <a:off x="0" y="5029"/>
          <a:ext cx="3637648" cy="164333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t>L</a:t>
          </a:r>
          <a:r>
            <a:rPr lang="en-US" sz="1900" kern="1200" dirty="0" err="1"/>
            <a:t>ife</a:t>
          </a:r>
          <a:r>
            <a:rPr lang="en-US" sz="1900" kern="1200" dirty="0"/>
            <a:t> cycle costing (LCC)</a:t>
          </a:r>
          <a:r>
            <a:rPr lang="lv-LV" sz="1900" kern="1200" dirty="0"/>
            <a:t> can be used to</a:t>
          </a:r>
          <a:r>
            <a:rPr lang="en-US" sz="1900" kern="1200" dirty="0"/>
            <a:t> summarizes all costs associated with the life cycle of a product that are directly covered by 1 or more of the actors in that life cycle</a:t>
          </a:r>
        </a:p>
      </dsp:txBody>
      <dsp:txXfrm>
        <a:off x="0" y="5029"/>
        <a:ext cx="3637648" cy="1643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EC16E-D7C8-47DE-92D5-A36882C9A3BB}">
      <dsp:nvSpPr>
        <dsp:cNvPr id="0" name=""/>
        <dsp:cNvSpPr/>
      </dsp:nvSpPr>
      <dsp:spPr>
        <a:xfrm>
          <a:off x="-4611299" y="-706986"/>
          <a:ext cx="5492967" cy="5492967"/>
        </a:xfrm>
        <a:prstGeom prst="blockArc">
          <a:avLst>
            <a:gd name="adj1" fmla="val 18900000"/>
            <a:gd name="adj2" fmla="val 2700000"/>
            <a:gd name="adj3" fmla="val 39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44E07D-90EE-4001-83DD-D481D2736B32}">
      <dsp:nvSpPr>
        <dsp:cNvPr id="0" name=""/>
        <dsp:cNvSpPr/>
      </dsp:nvSpPr>
      <dsp:spPr>
        <a:xfrm>
          <a:off x="385923" y="254855"/>
          <a:ext cx="8024716" cy="5100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42" tIns="38100" rIns="38100" bIns="38100" numCol="1" spcCol="1270" anchor="ctr" anchorCtr="0">
          <a:noAutofit/>
        </a:bodyPr>
        <a:lstStyle/>
        <a:p>
          <a:pPr marL="0" lvl="0" indent="0" algn="l" defTabSz="666750">
            <a:lnSpc>
              <a:spcPct val="90000"/>
            </a:lnSpc>
            <a:spcBef>
              <a:spcPct val="0"/>
            </a:spcBef>
            <a:spcAft>
              <a:spcPct val="35000"/>
            </a:spcAft>
            <a:buNone/>
          </a:pPr>
          <a:r>
            <a:rPr lang="lv-LV" sz="1500" b="0" i="0" kern="1200" dirty="0">
              <a:solidFill>
                <a:schemeClr val="tx1"/>
              </a:solidFill>
            </a:rPr>
            <a:t>Allows t</a:t>
          </a:r>
          <a:r>
            <a:rPr lang="en-US" sz="1500" b="0" i="0" kern="1200" dirty="0">
              <a:solidFill>
                <a:schemeClr val="tx1"/>
              </a:solidFill>
            </a:rPr>
            <a:t>o maximize the return over product total life while minimizing costs considering operational/ environmental issues.</a:t>
          </a:r>
          <a:endParaRPr lang="en-US" sz="1500" kern="1200" dirty="0">
            <a:solidFill>
              <a:schemeClr val="tx1"/>
            </a:solidFill>
          </a:endParaRPr>
        </a:p>
      </dsp:txBody>
      <dsp:txXfrm>
        <a:off x="385923" y="254855"/>
        <a:ext cx="8024716" cy="510037"/>
      </dsp:txXfrm>
    </dsp:sp>
    <dsp:sp modelId="{42549EC2-AD97-49AF-9EF9-26081A3EBF52}">
      <dsp:nvSpPr>
        <dsp:cNvPr id="0" name=""/>
        <dsp:cNvSpPr/>
      </dsp:nvSpPr>
      <dsp:spPr>
        <a:xfrm>
          <a:off x="67150" y="191100"/>
          <a:ext cx="637546" cy="63754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435A4A-4426-4719-B75C-09506EC1CEE3}">
      <dsp:nvSpPr>
        <dsp:cNvPr id="0" name=""/>
        <dsp:cNvSpPr/>
      </dsp:nvSpPr>
      <dsp:spPr>
        <a:xfrm>
          <a:off x="751401" y="1019666"/>
          <a:ext cx="7659238" cy="51003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42" tIns="38100" rIns="38100" bIns="38100" numCol="1" spcCol="1270" anchor="ctr" anchorCtr="0">
          <a:noAutofit/>
        </a:bodyPr>
        <a:lstStyle/>
        <a:p>
          <a:pPr marL="0" lvl="0" indent="0" algn="l" defTabSz="666750">
            <a:lnSpc>
              <a:spcPct val="90000"/>
            </a:lnSpc>
            <a:spcBef>
              <a:spcPct val="0"/>
            </a:spcBef>
            <a:spcAft>
              <a:spcPct val="35000"/>
            </a:spcAft>
            <a:buNone/>
          </a:pPr>
          <a:r>
            <a:rPr lang="lv-LV" sz="1500" b="0" i="0" kern="1200" dirty="0">
              <a:solidFill>
                <a:schemeClr val="tx1"/>
              </a:solidFill>
            </a:rPr>
            <a:t>Allows t</a:t>
          </a:r>
          <a:r>
            <a:rPr lang="en-US" sz="1500" b="0" i="0" kern="1200" dirty="0">
              <a:solidFill>
                <a:schemeClr val="tx1"/>
              </a:solidFill>
            </a:rPr>
            <a:t>o ascertain profitability over all product life phases since each phase has its own characteristics and strategies.</a:t>
          </a:r>
          <a:endParaRPr lang="en-US" sz="1500" kern="1200" dirty="0">
            <a:solidFill>
              <a:schemeClr val="tx1"/>
            </a:solidFill>
          </a:endParaRPr>
        </a:p>
      </dsp:txBody>
      <dsp:txXfrm>
        <a:off x="751401" y="1019666"/>
        <a:ext cx="7659238" cy="510037"/>
      </dsp:txXfrm>
    </dsp:sp>
    <dsp:sp modelId="{4DC2604A-2C7E-4A14-BC8C-69F33906FCD6}">
      <dsp:nvSpPr>
        <dsp:cNvPr id="0" name=""/>
        <dsp:cNvSpPr/>
      </dsp:nvSpPr>
      <dsp:spPr>
        <a:xfrm>
          <a:off x="432628" y="955912"/>
          <a:ext cx="637546" cy="637546"/>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23CC60-F218-4AA9-B356-EA4398BA6E56}">
      <dsp:nvSpPr>
        <dsp:cNvPr id="0" name=""/>
        <dsp:cNvSpPr/>
      </dsp:nvSpPr>
      <dsp:spPr>
        <a:xfrm>
          <a:off x="863573" y="1784478"/>
          <a:ext cx="7547066" cy="51003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42" tIns="38100" rIns="38100" bIns="38100" numCol="1" spcCol="1270" anchor="ctr" anchorCtr="0">
          <a:noAutofit/>
        </a:bodyPr>
        <a:lstStyle/>
        <a:p>
          <a:pPr marL="0" lvl="0" indent="0" algn="l" defTabSz="666750">
            <a:lnSpc>
              <a:spcPct val="90000"/>
            </a:lnSpc>
            <a:spcBef>
              <a:spcPct val="0"/>
            </a:spcBef>
            <a:spcAft>
              <a:spcPct val="35000"/>
            </a:spcAft>
            <a:buNone/>
          </a:pPr>
          <a:r>
            <a:rPr lang="lv-LV" sz="1500" b="0" i="0" kern="1200" dirty="0">
              <a:solidFill>
                <a:schemeClr val="tx1"/>
              </a:solidFill>
            </a:rPr>
            <a:t>Allows to set</a:t>
          </a:r>
          <a:r>
            <a:rPr lang="en-US" sz="1500" b="0" i="0" kern="1200" dirty="0">
              <a:solidFill>
                <a:schemeClr val="tx1"/>
              </a:solidFill>
            </a:rPr>
            <a:t> price accordingly in order to manipulate demand or maximize profit. </a:t>
          </a:r>
          <a:endParaRPr lang="en-US" sz="1500" kern="1200" dirty="0">
            <a:solidFill>
              <a:schemeClr val="tx1"/>
            </a:solidFill>
          </a:endParaRPr>
        </a:p>
      </dsp:txBody>
      <dsp:txXfrm>
        <a:off x="863573" y="1784478"/>
        <a:ext cx="7547066" cy="510037"/>
      </dsp:txXfrm>
    </dsp:sp>
    <dsp:sp modelId="{A4AA02CC-42F9-42BE-95F2-229600C979E1}">
      <dsp:nvSpPr>
        <dsp:cNvPr id="0" name=""/>
        <dsp:cNvSpPr/>
      </dsp:nvSpPr>
      <dsp:spPr>
        <a:xfrm>
          <a:off x="544800" y="1720723"/>
          <a:ext cx="637546" cy="637546"/>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7104E-AFAD-4B6E-A275-5BF7BE59503F}">
      <dsp:nvSpPr>
        <dsp:cNvPr id="0" name=""/>
        <dsp:cNvSpPr/>
      </dsp:nvSpPr>
      <dsp:spPr>
        <a:xfrm>
          <a:off x="751401" y="2549289"/>
          <a:ext cx="7659238" cy="51003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42" tIns="38100" rIns="38100" bIns="38100" numCol="1" spcCol="1270" anchor="ctr" anchorCtr="0">
          <a:noAutofit/>
        </a:bodyPr>
        <a:lstStyle/>
        <a:p>
          <a:pPr marL="0" lvl="0" indent="0" algn="l" defTabSz="666750">
            <a:lnSpc>
              <a:spcPct val="90000"/>
            </a:lnSpc>
            <a:spcBef>
              <a:spcPct val="0"/>
            </a:spcBef>
            <a:spcAft>
              <a:spcPct val="35000"/>
            </a:spcAft>
            <a:buNone/>
          </a:pPr>
          <a:r>
            <a:rPr lang="lv-LV" sz="1500" b="0" i="0" kern="1200" dirty="0">
              <a:solidFill>
                <a:schemeClr val="tx1"/>
              </a:solidFill>
            </a:rPr>
            <a:t>Allows t</a:t>
          </a:r>
          <a:r>
            <a:rPr lang="en-US" sz="1500" b="0" i="0" kern="1200" dirty="0">
              <a:solidFill>
                <a:schemeClr val="tx1"/>
              </a:solidFill>
            </a:rPr>
            <a:t>o plan corrective actions in advance since the product life is known </a:t>
          </a:r>
          <a:endParaRPr lang="en-US" sz="1500" kern="1200" dirty="0">
            <a:solidFill>
              <a:schemeClr val="tx1"/>
            </a:solidFill>
          </a:endParaRPr>
        </a:p>
      </dsp:txBody>
      <dsp:txXfrm>
        <a:off x="751401" y="2549289"/>
        <a:ext cx="7659238" cy="510037"/>
      </dsp:txXfrm>
    </dsp:sp>
    <dsp:sp modelId="{3B937EDD-AB57-466E-85EA-E5D1AE44B93D}">
      <dsp:nvSpPr>
        <dsp:cNvPr id="0" name=""/>
        <dsp:cNvSpPr/>
      </dsp:nvSpPr>
      <dsp:spPr>
        <a:xfrm>
          <a:off x="432628" y="2485534"/>
          <a:ext cx="637546" cy="637546"/>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A5A87C-7E94-440B-BD01-26C9305FE154}">
      <dsp:nvSpPr>
        <dsp:cNvPr id="0" name=""/>
        <dsp:cNvSpPr/>
      </dsp:nvSpPr>
      <dsp:spPr>
        <a:xfrm>
          <a:off x="385923" y="3314101"/>
          <a:ext cx="8024716" cy="51003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42" tIns="38100" rIns="38100" bIns="38100" numCol="1" spcCol="1270" anchor="ctr" anchorCtr="0">
          <a:noAutofit/>
        </a:bodyPr>
        <a:lstStyle/>
        <a:p>
          <a:pPr marL="0" lvl="0" indent="0" algn="l" defTabSz="666750">
            <a:lnSpc>
              <a:spcPct val="90000"/>
            </a:lnSpc>
            <a:spcBef>
              <a:spcPct val="0"/>
            </a:spcBef>
            <a:spcAft>
              <a:spcPct val="35000"/>
            </a:spcAft>
            <a:buNone/>
          </a:pPr>
          <a:r>
            <a:rPr lang="lv-LV" sz="1500" b="0" i="0" kern="1200" dirty="0">
              <a:solidFill>
                <a:schemeClr val="tx1"/>
              </a:solidFill>
            </a:rPr>
            <a:t>Allows to</a:t>
          </a:r>
          <a:r>
            <a:rPr lang="en-US" sz="1500" b="0" i="0" kern="1200" dirty="0">
              <a:solidFill>
                <a:schemeClr val="tx1"/>
              </a:solidFill>
            </a:rPr>
            <a:t> assist the decision-making process to renew or replace a product, and when</a:t>
          </a:r>
          <a:endParaRPr lang="en-US" sz="1500" kern="1200" dirty="0">
            <a:solidFill>
              <a:schemeClr val="tx1"/>
            </a:solidFill>
          </a:endParaRPr>
        </a:p>
      </dsp:txBody>
      <dsp:txXfrm>
        <a:off x="385923" y="3314101"/>
        <a:ext cx="8024716" cy="510037"/>
      </dsp:txXfrm>
    </dsp:sp>
    <dsp:sp modelId="{812BDB8F-221C-4C9F-82C0-6B1DDEF75928}">
      <dsp:nvSpPr>
        <dsp:cNvPr id="0" name=""/>
        <dsp:cNvSpPr/>
      </dsp:nvSpPr>
      <dsp:spPr>
        <a:xfrm>
          <a:off x="67150" y="3250346"/>
          <a:ext cx="637546" cy="63754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2919-14FB-4988-9C27-B69BC3B1CF6F}">
      <dsp:nvSpPr>
        <dsp:cNvPr id="0" name=""/>
        <dsp:cNvSpPr/>
      </dsp:nvSpPr>
      <dsp:spPr>
        <a:xfrm>
          <a:off x="0" y="0"/>
          <a:ext cx="6610709" cy="14263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527C2-A33C-4864-99DB-5659F8E557C5}">
      <dsp:nvSpPr>
        <dsp:cNvPr id="0" name=""/>
        <dsp:cNvSpPr/>
      </dsp:nvSpPr>
      <dsp:spPr>
        <a:xfrm>
          <a:off x="198321" y="190173"/>
          <a:ext cx="1941895" cy="1045953"/>
        </a:xfrm>
        <a:prstGeom prst="roundRect">
          <a:avLst>
            <a:gd name="adj" fmla="val 10000"/>
          </a:avLst>
        </a:prstGeom>
        <a:blipFill rotWithShape="1">
          <a:blip xmlns:r="http://schemas.openxmlformats.org/officeDocument/2006/relationships" r:embed="rId1"/>
          <a:srcRect/>
          <a:stretch>
            <a:fillRect t="-12000" b="-12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546C7E-EE32-4CB8-9F02-66787B18B319}">
      <dsp:nvSpPr>
        <dsp:cNvPr id="0" name=""/>
        <dsp:cNvSpPr/>
      </dsp:nvSpPr>
      <dsp:spPr>
        <a:xfrm rot="10800000">
          <a:off x="198321" y="1426300"/>
          <a:ext cx="1941895" cy="174325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accent6"/>
              </a:solidFill>
            </a:rPr>
            <a:t>Conventional LCC</a:t>
          </a:r>
        </a:p>
        <a:p>
          <a:pPr marL="0" lvl="0" indent="0" algn="l" defTabSz="889000">
            <a:lnSpc>
              <a:spcPct val="90000"/>
            </a:lnSpc>
            <a:spcBef>
              <a:spcPct val="0"/>
            </a:spcBef>
            <a:spcAft>
              <a:spcPct val="35000"/>
            </a:spcAft>
            <a:buNone/>
          </a:pPr>
          <a:endParaRPr lang="en-US" sz="2000" kern="1200" dirty="0"/>
        </a:p>
      </dsp:txBody>
      <dsp:txXfrm rot="10800000">
        <a:off x="251932" y="1426300"/>
        <a:ext cx="1834673" cy="1689645"/>
      </dsp:txXfrm>
    </dsp:sp>
    <dsp:sp modelId="{D8500010-730C-404A-A2EC-998663846BFC}">
      <dsp:nvSpPr>
        <dsp:cNvPr id="0" name=""/>
        <dsp:cNvSpPr/>
      </dsp:nvSpPr>
      <dsp:spPr>
        <a:xfrm>
          <a:off x="2334406" y="190173"/>
          <a:ext cx="1941895" cy="1045953"/>
        </a:xfrm>
        <a:prstGeom prst="roundRect">
          <a:avLst>
            <a:gd name="adj" fmla="val 10000"/>
          </a:avLst>
        </a:prstGeom>
        <a:blipFill rotWithShape="1">
          <a:blip xmlns:r="http://schemas.openxmlformats.org/officeDocument/2006/relationships" r:embed="rId2"/>
          <a:srcRect/>
          <a:stretch>
            <a:fillRect t="-12000" b="-12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F3898-4CBF-4493-A884-31D321FC670E}">
      <dsp:nvSpPr>
        <dsp:cNvPr id="0" name=""/>
        <dsp:cNvSpPr/>
      </dsp:nvSpPr>
      <dsp:spPr>
        <a:xfrm rot="10800000">
          <a:off x="2334406" y="1426300"/>
          <a:ext cx="1941895" cy="174325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accent6"/>
              </a:solidFill>
            </a:rPr>
            <a:t>Environmental LCC</a:t>
          </a:r>
        </a:p>
      </dsp:txBody>
      <dsp:txXfrm rot="10800000">
        <a:off x="2388017" y="1426300"/>
        <a:ext cx="1834673" cy="1689645"/>
      </dsp:txXfrm>
    </dsp:sp>
    <dsp:sp modelId="{1FEB8DCA-F800-4686-8C30-A99197CD9982}">
      <dsp:nvSpPr>
        <dsp:cNvPr id="0" name=""/>
        <dsp:cNvSpPr/>
      </dsp:nvSpPr>
      <dsp:spPr>
        <a:xfrm>
          <a:off x="4470491" y="190173"/>
          <a:ext cx="1941895" cy="1045953"/>
        </a:xfrm>
        <a:prstGeom prst="roundRect">
          <a:avLst>
            <a:gd name="adj" fmla="val 10000"/>
          </a:avLst>
        </a:prstGeom>
        <a:blipFill rotWithShape="1">
          <a:blip xmlns:r="http://schemas.openxmlformats.org/officeDocument/2006/relationships" r:embed="rId3"/>
          <a:srcRect/>
          <a:stretch>
            <a:fillRect t="-12000" b="-12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D9960-29BF-46D9-BF32-E503E341EEE7}">
      <dsp:nvSpPr>
        <dsp:cNvPr id="0" name=""/>
        <dsp:cNvSpPr/>
      </dsp:nvSpPr>
      <dsp:spPr>
        <a:xfrm rot="10800000">
          <a:off x="4470491" y="1426300"/>
          <a:ext cx="1941895" cy="174325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accent6"/>
              </a:solidFill>
            </a:rPr>
            <a:t>Societal LCC</a:t>
          </a:r>
        </a:p>
      </dsp:txBody>
      <dsp:txXfrm rot="10800000">
        <a:off x="4524102" y="1426300"/>
        <a:ext cx="1834673" cy="1689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6E15D-E98F-4087-A153-BABCF29F486E}">
      <dsp:nvSpPr>
        <dsp:cNvPr id="0" name=""/>
        <dsp:cNvSpPr/>
      </dsp:nvSpPr>
      <dsp:spPr>
        <a:xfrm>
          <a:off x="0" y="0"/>
          <a:ext cx="7805057" cy="57688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6"/>
              </a:solidFill>
            </a:rPr>
            <a:t>As life cycle assessment is steady state in nature, environmental LCC is the most compatible of the 3 methods to be employed in sustainability assessment.</a:t>
          </a:r>
        </a:p>
      </dsp:txBody>
      <dsp:txXfrm>
        <a:off x="28161" y="28161"/>
        <a:ext cx="7748735" cy="520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F62A3-54D5-4A5B-BA53-F61B58EE3206}">
      <dsp:nvSpPr>
        <dsp:cNvPr id="0" name=""/>
        <dsp:cNvSpPr/>
      </dsp:nvSpPr>
      <dsp:spPr>
        <a:xfrm>
          <a:off x="2394" y="6766"/>
          <a:ext cx="2334985" cy="933994"/>
        </a:xfrm>
        <a:prstGeom prst="rect">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Environmental</a:t>
          </a:r>
          <a:endParaRPr lang="en-US" sz="1800" kern="1200" dirty="0"/>
        </a:p>
      </dsp:txBody>
      <dsp:txXfrm>
        <a:off x="2394" y="6766"/>
        <a:ext cx="2334985" cy="933994"/>
      </dsp:txXfrm>
    </dsp:sp>
    <dsp:sp modelId="{2DBA0563-181A-429A-8E2F-0AD6D315CFF7}">
      <dsp:nvSpPr>
        <dsp:cNvPr id="0" name=""/>
        <dsp:cNvSpPr/>
      </dsp:nvSpPr>
      <dsp:spPr>
        <a:xfrm>
          <a:off x="2394" y="940760"/>
          <a:ext cx="2334985"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Cash flows linked to material flows:</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Energy</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Physical resources</a:t>
          </a:r>
          <a:endParaRPr lang="en-US" sz="1800" kern="1200" dirty="0"/>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Emissions</a:t>
          </a:r>
          <a:endParaRPr lang="en-US" sz="1800" kern="1200" dirty="0"/>
        </a:p>
      </dsp:txBody>
      <dsp:txXfrm>
        <a:off x="2394" y="940760"/>
        <a:ext cx="2334985" cy="2327760"/>
      </dsp:txXfrm>
    </dsp:sp>
    <dsp:sp modelId="{B9CF333A-12C7-4EAC-BE49-F7C6F75C2863}">
      <dsp:nvSpPr>
        <dsp:cNvPr id="0" name=""/>
        <dsp:cNvSpPr/>
      </dsp:nvSpPr>
      <dsp:spPr>
        <a:xfrm>
          <a:off x="2664278" y="6766"/>
          <a:ext cx="2334985" cy="933994"/>
        </a:xfrm>
        <a:prstGeom prst="rect">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Semi-financial</a:t>
          </a:r>
        </a:p>
      </dsp:txBody>
      <dsp:txXfrm>
        <a:off x="2664278" y="6766"/>
        <a:ext cx="2334985" cy="933994"/>
      </dsp:txXfrm>
    </dsp:sp>
    <dsp:sp modelId="{D476D33F-8F5A-4A33-ABBB-6B3A617E3368}">
      <dsp:nvSpPr>
        <dsp:cNvPr id="0" name=""/>
        <dsp:cNvSpPr/>
      </dsp:nvSpPr>
      <dsp:spPr>
        <a:xfrm>
          <a:off x="2664278" y="940760"/>
          <a:ext cx="2334985"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Majority of studies including cash flows:</a:t>
          </a:r>
          <a:endParaRPr lang="en-US" sz="1800" kern="1200" dirty="0"/>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Process</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noProof="0"/>
            <a:t>Labor</a:t>
          </a:r>
          <a:r>
            <a:rPr lang="en-US" sz="1800" kern="1200"/>
            <a:t> costs</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Capital costs</a:t>
          </a:r>
        </a:p>
        <a:p>
          <a:pPr marL="342900" lvl="2" indent="-171450" algn="l" defTabSz="800100">
            <a:lnSpc>
              <a:spcPct val="90000"/>
            </a:lnSpc>
            <a:spcBef>
              <a:spcPct val="0"/>
            </a:spcBef>
            <a:spcAft>
              <a:spcPct val="15000"/>
            </a:spcAft>
            <a:buChar char="•"/>
          </a:pPr>
          <a:endParaRPr lang="en-US" sz="1800" kern="1200">
            <a:solidFill>
              <a:schemeClr val="accent6"/>
            </a:solidFill>
          </a:endParaRPr>
        </a:p>
        <a:p>
          <a:pPr marL="342900" lvl="2" indent="-171450" algn="l" defTabSz="800100">
            <a:lnSpc>
              <a:spcPct val="90000"/>
            </a:lnSpc>
            <a:spcBef>
              <a:spcPct val="0"/>
            </a:spcBef>
            <a:spcAft>
              <a:spcPct val="15000"/>
            </a:spcAft>
            <a:buChar char="•"/>
          </a:pPr>
          <a:endParaRPr lang="en-US" sz="1800" kern="1200">
            <a:solidFill>
              <a:schemeClr val="accent6"/>
            </a:solidFill>
          </a:endParaRPr>
        </a:p>
      </dsp:txBody>
      <dsp:txXfrm>
        <a:off x="2664278" y="940760"/>
        <a:ext cx="2334985" cy="2327760"/>
      </dsp:txXfrm>
    </dsp:sp>
    <dsp:sp modelId="{1E954582-ADA9-4CDA-B0D0-A34875B02B63}">
      <dsp:nvSpPr>
        <dsp:cNvPr id="0" name=""/>
        <dsp:cNvSpPr/>
      </dsp:nvSpPr>
      <dsp:spPr>
        <a:xfrm>
          <a:off x="5326162" y="6766"/>
          <a:ext cx="2334985" cy="933994"/>
        </a:xfrm>
        <a:prstGeom prst="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Financial</a:t>
          </a:r>
        </a:p>
      </dsp:txBody>
      <dsp:txXfrm>
        <a:off x="5326162" y="6766"/>
        <a:ext cx="2334985" cy="933994"/>
      </dsp:txXfrm>
    </dsp:sp>
    <dsp:sp modelId="{F7EBC1F1-027C-4F1B-A77A-9CC04BA20F60}">
      <dsp:nvSpPr>
        <dsp:cNvPr id="0" name=""/>
        <dsp:cNvSpPr/>
      </dsp:nvSpPr>
      <dsp:spPr>
        <a:xfrm>
          <a:off x="5326162" y="940760"/>
          <a:ext cx="2334985"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Includes process not included in LCA:</a:t>
          </a:r>
          <a:endParaRPr lang="en-US" sz="1800" kern="1200" dirty="0"/>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R&amp;D</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Training activities</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The closest to business accounting</a:t>
          </a:r>
        </a:p>
      </dsp:txBody>
      <dsp:txXfrm>
        <a:off x="5326162" y="940760"/>
        <a:ext cx="2334985" cy="2327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9BAF7-8853-4C27-AF6E-5BD0068FA8DB}">
      <dsp:nvSpPr>
        <dsp:cNvPr id="0" name=""/>
        <dsp:cNvSpPr/>
      </dsp:nvSpPr>
      <dsp:spPr>
        <a:xfrm>
          <a:off x="6336287" y="923741"/>
          <a:ext cx="1662686" cy="3958615"/>
        </a:xfrm>
        <a:prstGeom prst="wedgeRectCallout">
          <a:avLst>
            <a:gd name="adj1" fmla="val 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Conventional costs (Personnel &amp; equipment, rents, profits, investments, building costs, etc.).</a:t>
          </a:r>
        </a:p>
        <a:p>
          <a:pPr marL="0" lvl="0" indent="0" algn="l"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Transfer payments (Taxes, subsidies).</a:t>
          </a:r>
        </a:p>
        <a:p>
          <a:pPr marL="0" lvl="0" indent="0" algn="l"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Environmental costs (Damage, prev. costs, wastewater treatment, etc.)</a:t>
          </a:r>
          <a:endParaRPr lang="en-US" sz="1400" kern="1200" dirty="0">
            <a:latin typeface="Arial" panose="020B0604020202020204" pitchFamily="34" charset="0"/>
            <a:cs typeface="Arial" panose="020B0604020202020204" pitchFamily="34" charset="0"/>
          </a:endParaRPr>
        </a:p>
      </dsp:txBody>
      <dsp:txXfrm>
        <a:off x="6547115" y="923741"/>
        <a:ext cx="1451858" cy="3958615"/>
      </dsp:txXfrm>
    </dsp:sp>
    <dsp:sp modelId="{DBF85768-EF92-4505-9896-6D333345C52A}">
      <dsp:nvSpPr>
        <dsp:cNvPr id="0" name=""/>
        <dsp:cNvSpPr/>
      </dsp:nvSpPr>
      <dsp:spPr>
        <a:xfrm>
          <a:off x="6336287" y="0"/>
          <a:ext cx="1662686" cy="923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4</a:t>
          </a:r>
          <a:r>
            <a:rPr lang="en-US" sz="2400" kern="1200" baseline="30000">
              <a:latin typeface="Arial" panose="020B0604020202020204" pitchFamily="34" charset="0"/>
              <a:cs typeface="Arial" panose="020B0604020202020204" pitchFamily="34" charset="0"/>
            </a:rPr>
            <a:t>th</a:t>
          </a:r>
          <a:r>
            <a:rPr lang="en-US" sz="2400" kern="1200">
              <a:latin typeface="Arial" panose="020B0604020202020204" pitchFamily="34" charset="0"/>
              <a:cs typeface="Arial" panose="020B0604020202020204" pitchFamily="34" charset="0"/>
            </a:rPr>
            <a:t> level</a:t>
          </a:r>
        </a:p>
      </dsp:txBody>
      <dsp:txXfrm>
        <a:off x="6336287" y="0"/>
        <a:ext cx="1662686" cy="923741"/>
      </dsp:txXfrm>
    </dsp:sp>
    <dsp:sp modelId="{7E251DC5-8218-49EA-B874-CDFE2425AF87}">
      <dsp:nvSpPr>
        <dsp:cNvPr id="0" name=""/>
        <dsp:cNvSpPr/>
      </dsp:nvSpPr>
      <dsp:spPr>
        <a:xfrm>
          <a:off x="4673600" y="923741"/>
          <a:ext cx="1662686" cy="3694967"/>
        </a:xfrm>
        <a:prstGeom prst="wedgeRectCallout">
          <a:avLst>
            <a:gd name="adj1" fmla="val 62500"/>
            <a:gd name="adj2" fmla="val 20830"/>
          </a:avLst>
        </a:prstGeom>
        <a:solidFill>
          <a:schemeClr val="accent4">
            <a:tint val="50000"/>
            <a:hueOff val="3620177"/>
            <a:satOff val="-17662"/>
            <a:lumOff val="2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Research, </a:t>
          </a:r>
        </a:p>
        <a:p>
          <a:pPr marL="0" lvl="0" indent="0" algn="l" defTabSz="622300">
            <a:lnSpc>
              <a:spcPct val="90000"/>
            </a:lnSpc>
            <a:spcBef>
              <a:spcPct val="0"/>
            </a:spcBef>
            <a:spcAft>
              <a:spcPct val="35000"/>
            </a:spcAft>
            <a:buNone/>
          </a:pPr>
          <a:endParaRPr lang="en-US" sz="1400" b="0" i="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Testing,  </a:t>
          </a:r>
        </a:p>
        <a:p>
          <a:pPr marL="0" lvl="0" indent="0" algn="l" defTabSz="622300">
            <a:lnSpc>
              <a:spcPct val="90000"/>
            </a:lnSpc>
            <a:spcBef>
              <a:spcPct val="0"/>
            </a:spcBef>
            <a:spcAft>
              <a:spcPct val="35000"/>
            </a:spcAft>
            <a:buNone/>
          </a:pPr>
          <a:endParaRPr lang="en-US" sz="1400" b="0" i="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Packaging, </a:t>
          </a:r>
        </a:p>
        <a:p>
          <a:pPr marL="0" lvl="0" indent="0" algn="l" defTabSz="622300">
            <a:lnSpc>
              <a:spcPct val="90000"/>
            </a:lnSpc>
            <a:spcBef>
              <a:spcPct val="0"/>
            </a:spcBef>
            <a:spcAft>
              <a:spcPct val="35000"/>
            </a:spcAft>
            <a:buNone/>
          </a:pPr>
          <a:endParaRPr lang="en-US" sz="1400" b="0" i="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Transport, </a:t>
          </a:r>
        </a:p>
        <a:p>
          <a:pPr marL="0" lvl="0" indent="0" algn="l" defTabSz="622300">
            <a:lnSpc>
              <a:spcPct val="90000"/>
            </a:lnSpc>
            <a:spcBef>
              <a:spcPct val="0"/>
            </a:spcBef>
            <a:spcAft>
              <a:spcPct val="35000"/>
            </a:spcAft>
            <a:buNone/>
          </a:pPr>
          <a:endParaRPr lang="en-US" sz="1400" b="0" i="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Maintenance, </a:t>
          </a:r>
        </a:p>
        <a:p>
          <a:pPr marL="0" lvl="0" indent="0" algn="l" defTabSz="622300">
            <a:lnSpc>
              <a:spcPct val="90000"/>
            </a:lnSpc>
            <a:spcBef>
              <a:spcPct val="0"/>
            </a:spcBef>
            <a:spcAft>
              <a:spcPct val="35000"/>
            </a:spcAft>
            <a:buNone/>
          </a:pPr>
          <a:endParaRPr lang="en-US" sz="1400" b="0" i="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Waste processing, </a:t>
          </a:r>
        </a:p>
        <a:p>
          <a:pPr marL="0" lvl="0" indent="0" algn="l" defTabSz="622300">
            <a:lnSpc>
              <a:spcPct val="90000"/>
            </a:lnSpc>
            <a:spcBef>
              <a:spcPct val="0"/>
            </a:spcBef>
            <a:spcAft>
              <a:spcPct val="35000"/>
            </a:spcAft>
            <a:buNone/>
          </a:pPr>
          <a:endParaRPr lang="en-US" sz="1400" b="0" i="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0" i="0" kern="1200">
              <a:latin typeface="Arial" panose="020B0604020202020204" pitchFamily="34" charset="0"/>
              <a:cs typeface="Arial" panose="020B0604020202020204" pitchFamily="34" charset="0"/>
            </a:rPr>
            <a:t>Infrastructure</a:t>
          </a:r>
          <a:br>
            <a:rPr lang="en-US" sz="1400" kern="1200">
              <a:latin typeface="Arial" panose="020B0604020202020204" pitchFamily="34" charset="0"/>
              <a:cs typeface="Arial" panose="020B0604020202020204" pitchFamily="34" charset="0"/>
            </a:rPr>
          </a:br>
          <a:endParaRPr lang="en-US" sz="1400" kern="1200">
            <a:latin typeface="Arial" panose="020B0604020202020204" pitchFamily="34" charset="0"/>
            <a:cs typeface="Arial" panose="020B0604020202020204" pitchFamily="34" charset="0"/>
          </a:endParaRPr>
        </a:p>
      </dsp:txBody>
      <dsp:txXfrm>
        <a:off x="4884429" y="923741"/>
        <a:ext cx="1451858" cy="3694967"/>
      </dsp:txXfrm>
    </dsp:sp>
    <dsp:sp modelId="{E719C1B1-4A28-4327-A31C-B3DE4BDA2BC5}">
      <dsp:nvSpPr>
        <dsp:cNvPr id="0" name=""/>
        <dsp:cNvSpPr/>
      </dsp:nvSpPr>
      <dsp:spPr>
        <a:xfrm>
          <a:off x="4673600" y="134264"/>
          <a:ext cx="1662686" cy="791918"/>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3</a:t>
          </a:r>
          <a:r>
            <a:rPr lang="en-US" sz="2400" kern="1200" baseline="30000">
              <a:latin typeface="Arial" panose="020B0604020202020204" pitchFamily="34" charset="0"/>
              <a:cs typeface="Arial" panose="020B0604020202020204" pitchFamily="34" charset="0"/>
            </a:rPr>
            <a:t>rd</a:t>
          </a:r>
          <a:r>
            <a:rPr lang="en-US" sz="2400" kern="1200">
              <a:latin typeface="Arial" panose="020B0604020202020204" pitchFamily="34" charset="0"/>
              <a:cs typeface="Arial" panose="020B0604020202020204" pitchFamily="34" charset="0"/>
            </a:rPr>
            <a:t> level</a:t>
          </a:r>
        </a:p>
      </dsp:txBody>
      <dsp:txXfrm>
        <a:off x="4673600" y="134264"/>
        <a:ext cx="1662686" cy="791918"/>
      </dsp:txXfrm>
    </dsp:sp>
    <dsp:sp modelId="{89637BEC-BF33-4632-AD75-FF394D089374}">
      <dsp:nvSpPr>
        <dsp:cNvPr id="0" name=""/>
        <dsp:cNvSpPr/>
      </dsp:nvSpPr>
      <dsp:spPr>
        <a:xfrm>
          <a:off x="3010913" y="923741"/>
          <a:ext cx="1662686" cy="3430832"/>
        </a:xfrm>
        <a:prstGeom prst="wedgeRectCallout">
          <a:avLst>
            <a:gd name="adj1" fmla="val 62500"/>
            <a:gd name="adj2" fmla="val 20830"/>
          </a:avLst>
        </a:prstGeom>
        <a:solidFill>
          <a:schemeClr val="accent4">
            <a:tint val="50000"/>
            <a:hueOff val="7240354"/>
            <a:satOff val="-35324"/>
            <a:lumOff val="5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US" sz="1400" kern="1200">
              <a:latin typeface="Arial" panose="020B0604020202020204" pitchFamily="34" charset="0"/>
              <a:cs typeface="Arial" panose="020B0604020202020204" pitchFamily="34" charset="0"/>
            </a:rPr>
            <a:t>R&amp;D</a:t>
          </a:r>
        </a:p>
        <a:p>
          <a:pPr marL="0" lvl="0" indent="0" algn="l" defTabSz="622300">
            <a:lnSpc>
              <a:spcPct val="90000"/>
            </a:lnSpc>
            <a:spcBef>
              <a:spcPct val="0"/>
            </a:spcBef>
            <a:spcAft>
              <a:spcPct val="35000"/>
            </a:spcAft>
            <a:buFont typeface="Courier New" panose="02070309020205020404" pitchFamily="49" charset="0"/>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Courier New" panose="02070309020205020404" pitchFamily="49" charset="0"/>
            <a:buNone/>
          </a:pPr>
          <a:r>
            <a:rPr lang="en-US" sz="1400" kern="1200">
              <a:latin typeface="Arial" panose="020B0604020202020204" pitchFamily="34" charset="0"/>
              <a:cs typeface="Arial" panose="020B0604020202020204" pitchFamily="34" charset="0"/>
            </a:rPr>
            <a:t>Primary production</a:t>
          </a:r>
        </a:p>
        <a:p>
          <a:pPr marL="0" lvl="0" indent="0" algn="l" defTabSz="622300">
            <a:lnSpc>
              <a:spcPct val="90000"/>
            </a:lnSpc>
            <a:spcBef>
              <a:spcPct val="0"/>
            </a:spcBef>
            <a:spcAft>
              <a:spcPct val="35000"/>
            </a:spcAft>
            <a:buFont typeface="Courier New" panose="02070309020205020404" pitchFamily="49" charset="0"/>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Courier New" panose="02070309020205020404" pitchFamily="49" charset="0"/>
            <a:buNone/>
          </a:pPr>
          <a:r>
            <a:rPr lang="en-US" sz="1400" kern="1200">
              <a:latin typeface="Arial" panose="020B0604020202020204" pitchFamily="34" charset="0"/>
              <a:cs typeface="Arial" panose="020B0604020202020204" pitchFamily="34" charset="0"/>
            </a:rPr>
            <a:t>Components production</a:t>
          </a:r>
        </a:p>
        <a:p>
          <a:pPr marL="0" lvl="0" indent="0" algn="l" defTabSz="622300">
            <a:lnSpc>
              <a:spcPct val="90000"/>
            </a:lnSpc>
            <a:spcBef>
              <a:spcPct val="0"/>
            </a:spcBef>
            <a:spcAft>
              <a:spcPct val="35000"/>
            </a:spcAft>
            <a:buFont typeface="Courier New" panose="02070309020205020404" pitchFamily="49" charset="0"/>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Courier New" panose="02070309020205020404" pitchFamily="49" charset="0"/>
            <a:buNone/>
          </a:pPr>
          <a:r>
            <a:rPr lang="en-US" sz="1400" kern="1200">
              <a:latin typeface="Arial" panose="020B0604020202020204" pitchFamily="34" charset="0"/>
              <a:cs typeface="Arial" panose="020B0604020202020204" pitchFamily="34" charset="0"/>
            </a:rPr>
            <a:t>Manufacturing</a:t>
          </a:r>
        </a:p>
        <a:p>
          <a:pPr marL="0" lvl="0" indent="0" algn="l" defTabSz="622300">
            <a:lnSpc>
              <a:spcPct val="90000"/>
            </a:lnSpc>
            <a:spcBef>
              <a:spcPct val="0"/>
            </a:spcBef>
            <a:spcAft>
              <a:spcPct val="35000"/>
            </a:spcAft>
            <a:buFont typeface="Courier New" panose="02070309020205020404" pitchFamily="49" charset="0"/>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Courier New" panose="02070309020205020404" pitchFamily="49" charset="0"/>
            <a:buNone/>
          </a:pPr>
          <a:r>
            <a:rPr lang="en-US" sz="1400" kern="1200">
              <a:latin typeface="Arial" panose="020B0604020202020204" pitchFamily="34" charset="0"/>
              <a:cs typeface="Arial" panose="020B0604020202020204" pitchFamily="34" charset="0"/>
            </a:rPr>
            <a:t>Use</a:t>
          </a:r>
        </a:p>
        <a:p>
          <a:pPr marL="0" lvl="0" indent="0" algn="l" defTabSz="622300">
            <a:lnSpc>
              <a:spcPct val="90000"/>
            </a:lnSpc>
            <a:spcBef>
              <a:spcPct val="0"/>
            </a:spcBef>
            <a:spcAft>
              <a:spcPct val="35000"/>
            </a:spcAft>
            <a:buFont typeface="Courier New" panose="02070309020205020404" pitchFamily="49" charset="0"/>
            <a:buNone/>
          </a:pPr>
          <a:endParaRPr lang="en-US" sz="1400" kern="120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Courier New" panose="02070309020205020404" pitchFamily="49" charset="0"/>
            <a:buNone/>
          </a:pPr>
          <a:r>
            <a:rPr lang="en-US" sz="1400" kern="1200">
              <a:latin typeface="Arial" panose="020B0604020202020204" pitchFamily="34" charset="0"/>
              <a:cs typeface="Arial" panose="020B0604020202020204" pitchFamily="34" charset="0"/>
            </a:rPr>
            <a:t>EoL management</a:t>
          </a:r>
        </a:p>
      </dsp:txBody>
      <dsp:txXfrm>
        <a:off x="3221742" y="923741"/>
        <a:ext cx="1451858" cy="3430832"/>
      </dsp:txXfrm>
    </dsp:sp>
    <dsp:sp modelId="{9719CA38-5CE7-41D5-8532-4DCA96EFC7E4}">
      <dsp:nvSpPr>
        <dsp:cNvPr id="0" name=""/>
        <dsp:cNvSpPr/>
      </dsp:nvSpPr>
      <dsp:spPr>
        <a:xfrm>
          <a:off x="3010913" y="264135"/>
          <a:ext cx="1662686" cy="659606"/>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2</a:t>
          </a:r>
          <a:r>
            <a:rPr lang="en-US" sz="2400" kern="1200" baseline="30000">
              <a:latin typeface="Arial" panose="020B0604020202020204" pitchFamily="34" charset="0"/>
              <a:cs typeface="Arial" panose="020B0604020202020204" pitchFamily="34" charset="0"/>
            </a:rPr>
            <a:t>nd</a:t>
          </a:r>
          <a:r>
            <a:rPr lang="en-US" sz="2400" kern="1200">
              <a:latin typeface="Arial" panose="020B0604020202020204" pitchFamily="34" charset="0"/>
              <a:cs typeface="Arial" panose="020B0604020202020204" pitchFamily="34" charset="0"/>
            </a:rPr>
            <a:t> level</a:t>
          </a:r>
        </a:p>
      </dsp:txBody>
      <dsp:txXfrm>
        <a:off x="3010913" y="264135"/>
        <a:ext cx="1662686" cy="659606"/>
      </dsp:txXfrm>
    </dsp:sp>
    <dsp:sp modelId="{2F09AC5C-18A3-4520-94CE-A8F94D4D9490}">
      <dsp:nvSpPr>
        <dsp:cNvPr id="0" name=""/>
        <dsp:cNvSpPr/>
      </dsp:nvSpPr>
      <dsp:spPr>
        <a:xfrm>
          <a:off x="1348227" y="923741"/>
          <a:ext cx="1662686" cy="3166696"/>
        </a:xfrm>
        <a:prstGeom prst="wedgeRectCallout">
          <a:avLst>
            <a:gd name="adj1" fmla="val 62500"/>
            <a:gd name="adj2" fmla="val 20830"/>
          </a:avLst>
        </a:prstGeom>
        <a:solidFill>
          <a:schemeClr val="accent4">
            <a:tint val="50000"/>
            <a:hueOff val="10860531"/>
            <a:satOff val="-52986"/>
            <a:lumOff val="7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a:latin typeface="Arial" panose="020B0604020202020204" pitchFamily="34" charset="0"/>
              <a:cs typeface="Arial" panose="020B0604020202020204" pitchFamily="34" charset="0"/>
            </a:rPr>
            <a:t>Budget cost</a:t>
          </a: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r>
            <a:rPr lang="en-US" sz="1400" kern="1200" dirty="0">
              <a:latin typeface="Arial" panose="020B0604020202020204" pitchFamily="34" charset="0"/>
              <a:cs typeface="Arial" panose="020B0604020202020204" pitchFamily="34" charset="0"/>
            </a:rPr>
            <a:t>Market costs</a:t>
          </a:r>
        </a:p>
        <a:p>
          <a:pPr marL="0" lvl="0" indent="0" algn="l" defTabSz="622300">
            <a:lnSpc>
              <a:spcPct val="90000"/>
            </a:lnSpc>
            <a:spcBef>
              <a:spcPct val="0"/>
            </a:spcBef>
            <a:spcAft>
              <a:spcPct val="3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r>
            <a:rPr lang="en-US" sz="1400" kern="1200" dirty="0">
              <a:latin typeface="Arial" panose="020B0604020202020204" pitchFamily="34" charset="0"/>
              <a:cs typeface="Arial" panose="020B0604020202020204" pitchFamily="34" charset="0"/>
            </a:rPr>
            <a:t>Social costs</a:t>
          </a:r>
        </a:p>
      </dsp:txBody>
      <dsp:txXfrm>
        <a:off x="1559055" y="923741"/>
        <a:ext cx="1451858" cy="3166696"/>
      </dsp:txXfrm>
    </dsp:sp>
    <dsp:sp modelId="{6DC14E74-A1EC-413D-85B8-6158436D2F3F}">
      <dsp:nvSpPr>
        <dsp:cNvPr id="0" name=""/>
        <dsp:cNvSpPr/>
      </dsp:nvSpPr>
      <dsp:spPr>
        <a:xfrm>
          <a:off x="1348227" y="395959"/>
          <a:ext cx="1662686" cy="527782"/>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1</a:t>
          </a:r>
          <a:r>
            <a:rPr lang="en-US" sz="2400" kern="1200" baseline="30000">
              <a:latin typeface="Arial" panose="020B0604020202020204" pitchFamily="34" charset="0"/>
              <a:cs typeface="Arial" panose="020B0604020202020204" pitchFamily="34" charset="0"/>
            </a:rPr>
            <a:t>st</a:t>
          </a:r>
          <a:r>
            <a:rPr lang="en-US" sz="2400" kern="1200">
              <a:latin typeface="Arial" panose="020B0604020202020204" pitchFamily="34" charset="0"/>
              <a:cs typeface="Arial" panose="020B0604020202020204" pitchFamily="34" charset="0"/>
            </a:rPr>
            <a:t> level</a:t>
          </a:r>
        </a:p>
      </dsp:txBody>
      <dsp:txXfrm>
        <a:off x="1348227" y="395959"/>
        <a:ext cx="1662686" cy="527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A00A3-0598-4B77-A5EA-39726C374F4A}">
      <dsp:nvSpPr>
        <dsp:cNvPr id="0" name=""/>
        <dsp:cNvSpPr/>
      </dsp:nvSpPr>
      <dsp:spPr>
        <a:xfrm rot="5400000">
          <a:off x="354077" y="952804"/>
          <a:ext cx="1060895" cy="1765306"/>
        </a:xfrm>
        <a:prstGeom prst="corner">
          <a:avLst>
            <a:gd name="adj1" fmla="val 16120"/>
            <a:gd name="adj2" fmla="val 16110"/>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50269-9265-47DF-9D6C-E0EF37DFE800}">
      <dsp:nvSpPr>
        <dsp:cNvPr id="0" name=""/>
        <dsp:cNvSpPr/>
      </dsp:nvSpPr>
      <dsp:spPr>
        <a:xfrm>
          <a:off x="176987" y="1480250"/>
          <a:ext cx="1593728" cy="13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chemeClr val="accent6"/>
              </a:solidFill>
              <a:latin typeface="Arial" panose="020B0604020202020204" pitchFamily="34" charset="0"/>
              <a:cs typeface="Arial" panose="020B0604020202020204" pitchFamily="34" charset="0"/>
            </a:rPr>
            <a:t>Defining the reference flows according to the functional unit.</a:t>
          </a:r>
          <a:endParaRPr lang="en-US" sz="1400" kern="1200" dirty="0">
            <a:solidFill>
              <a:schemeClr val="accent6"/>
            </a:solidFill>
            <a:latin typeface="Arial" panose="020B0604020202020204" pitchFamily="34" charset="0"/>
            <a:cs typeface="Arial" panose="020B0604020202020204" pitchFamily="34" charset="0"/>
          </a:endParaRPr>
        </a:p>
      </dsp:txBody>
      <dsp:txXfrm>
        <a:off x="176987" y="1480250"/>
        <a:ext cx="1593728" cy="1396996"/>
      </dsp:txXfrm>
    </dsp:sp>
    <dsp:sp modelId="{516BD244-72FA-4B4A-B012-C8B9B457C524}">
      <dsp:nvSpPr>
        <dsp:cNvPr id="0" name=""/>
        <dsp:cNvSpPr/>
      </dsp:nvSpPr>
      <dsp:spPr>
        <a:xfrm>
          <a:off x="1470012" y="822840"/>
          <a:ext cx="300703" cy="300703"/>
        </a:xfrm>
        <a:prstGeom prst="triangle">
          <a:avLst>
            <a:gd name="adj" fmla="val 100000"/>
          </a:avLst>
        </a:prstGeom>
        <a:solidFill>
          <a:schemeClr val="accent4">
            <a:shade val="80000"/>
            <a:hueOff val="-128321"/>
            <a:satOff val="0"/>
            <a:lumOff val="8469"/>
            <a:alphaOff val="0"/>
          </a:schemeClr>
        </a:solidFill>
        <a:ln w="12700" cap="flat" cmpd="sng" algn="ctr">
          <a:solidFill>
            <a:schemeClr val="accent4">
              <a:shade val="80000"/>
              <a:hueOff val="-128321"/>
              <a:satOff val="0"/>
              <a:lumOff val="84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CF2E3-7A1C-43F3-81AB-47F97E4786E5}">
      <dsp:nvSpPr>
        <dsp:cNvPr id="0" name=""/>
        <dsp:cNvSpPr/>
      </dsp:nvSpPr>
      <dsp:spPr>
        <a:xfrm rot="5400000">
          <a:off x="2305112" y="470018"/>
          <a:ext cx="1060895" cy="1765306"/>
        </a:xfrm>
        <a:prstGeom prst="corner">
          <a:avLst>
            <a:gd name="adj1" fmla="val 16120"/>
            <a:gd name="adj2" fmla="val 16110"/>
          </a:avLst>
        </a:prstGeom>
        <a:solidFill>
          <a:schemeClr val="accent4">
            <a:shade val="80000"/>
            <a:hueOff val="-256642"/>
            <a:satOff val="0"/>
            <a:lumOff val="16938"/>
            <a:alphaOff val="0"/>
          </a:schemeClr>
        </a:solidFill>
        <a:ln w="12700" cap="flat" cmpd="sng" algn="ctr">
          <a:solidFill>
            <a:schemeClr val="accent4">
              <a:shade val="80000"/>
              <a:hueOff val="-256642"/>
              <a:satOff val="0"/>
              <a:lumOff val="169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8D570-C630-4C54-B5E9-306C4B43864E}">
      <dsp:nvSpPr>
        <dsp:cNvPr id="0" name=""/>
        <dsp:cNvSpPr/>
      </dsp:nvSpPr>
      <dsp:spPr>
        <a:xfrm>
          <a:off x="2128022" y="997465"/>
          <a:ext cx="1593728" cy="13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chemeClr val="accent6"/>
              </a:solidFill>
              <a:latin typeface="Arial" panose="020B0604020202020204" pitchFamily="34" charset="0"/>
              <a:cs typeface="Arial" panose="020B0604020202020204" pitchFamily="34" charset="0"/>
            </a:rPr>
            <a:t>A cost perspective corresponding</a:t>
          </a:r>
          <a:br>
            <a:rPr lang="en-US" sz="1400" b="0" i="0" kern="1200" dirty="0">
              <a:solidFill>
                <a:schemeClr val="accent6"/>
              </a:solidFill>
              <a:latin typeface="Arial" panose="020B0604020202020204" pitchFamily="34" charset="0"/>
              <a:cs typeface="Arial" panose="020B0604020202020204" pitchFamily="34" charset="0"/>
            </a:rPr>
          </a:br>
          <a:r>
            <a:rPr lang="en-US" sz="1400" b="0" i="0" kern="1200" dirty="0">
              <a:solidFill>
                <a:schemeClr val="accent6"/>
              </a:solidFill>
              <a:latin typeface="Arial" panose="020B0604020202020204" pitchFamily="34" charset="0"/>
              <a:cs typeface="Arial" panose="020B0604020202020204" pitchFamily="34" charset="0"/>
            </a:rPr>
            <a:t>to the actor and decision to be supported has to be chosen.</a:t>
          </a:r>
          <a:endParaRPr lang="en-US" sz="1400" kern="1200" dirty="0">
            <a:solidFill>
              <a:schemeClr val="accent6"/>
            </a:solidFill>
            <a:latin typeface="Arial" panose="020B0604020202020204" pitchFamily="34" charset="0"/>
            <a:cs typeface="Arial" panose="020B0604020202020204" pitchFamily="34" charset="0"/>
          </a:endParaRPr>
        </a:p>
      </dsp:txBody>
      <dsp:txXfrm>
        <a:off x="2128022" y="997465"/>
        <a:ext cx="1593728" cy="1396996"/>
      </dsp:txXfrm>
    </dsp:sp>
    <dsp:sp modelId="{E2F3FE60-35AF-43CD-93B7-183D779BBDC4}">
      <dsp:nvSpPr>
        <dsp:cNvPr id="0" name=""/>
        <dsp:cNvSpPr/>
      </dsp:nvSpPr>
      <dsp:spPr>
        <a:xfrm>
          <a:off x="3421048" y="340054"/>
          <a:ext cx="300703" cy="300703"/>
        </a:xfrm>
        <a:prstGeom prst="triangle">
          <a:avLst>
            <a:gd name="adj" fmla="val 100000"/>
          </a:avLst>
        </a:prstGeom>
        <a:solidFill>
          <a:schemeClr val="accent4">
            <a:shade val="80000"/>
            <a:hueOff val="-384962"/>
            <a:satOff val="0"/>
            <a:lumOff val="25406"/>
            <a:alphaOff val="0"/>
          </a:schemeClr>
        </a:solidFill>
        <a:ln w="12700" cap="flat" cmpd="sng" algn="ctr">
          <a:solidFill>
            <a:schemeClr val="accent4">
              <a:shade val="80000"/>
              <a:hueOff val="-384962"/>
              <a:satOff val="0"/>
              <a:lumOff val="254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C14C4-8D72-412C-9275-8023D0C9B8A2}">
      <dsp:nvSpPr>
        <dsp:cNvPr id="0" name=""/>
        <dsp:cNvSpPr/>
      </dsp:nvSpPr>
      <dsp:spPr>
        <a:xfrm rot="5400000">
          <a:off x="4256148" y="-12766"/>
          <a:ext cx="1060895" cy="1765306"/>
        </a:xfrm>
        <a:prstGeom prst="corner">
          <a:avLst>
            <a:gd name="adj1" fmla="val 16120"/>
            <a:gd name="adj2" fmla="val 16110"/>
          </a:avLst>
        </a:prstGeom>
        <a:solidFill>
          <a:schemeClr val="accent4">
            <a:shade val="80000"/>
            <a:hueOff val="-513283"/>
            <a:satOff val="0"/>
            <a:lumOff val="33875"/>
            <a:alphaOff val="0"/>
          </a:schemeClr>
        </a:solidFill>
        <a:ln w="12700" cap="flat" cmpd="sng" algn="ctr">
          <a:solidFill>
            <a:schemeClr val="accent4">
              <a:shade val="80000"/>
              <a:hueOff val="-513283"/>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336B5-5290-4D5B-9D41-F1619B01668D}">
      <dsp:nvSpPr>
        <dsp:cNvPr id="0" name=""/>
        <dsp:cNvSpPr/>
      </dsp:nvSpPr>
      <dsp:spPr>
        <a:xfrm>
          <a:off x="4079058" y="514679"/>
          <a:ext cx="1593728" cy="13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6"/>
              </a:solidFill>
              <a:latin typeface="Arial" panose="020B0604020202020204" pitchFamily="34" charset="0"/>
              <a:cs typeface="Arial" panose="020B0604020202020204" pitchFamily="34" charset="0"/>
            </a:rPr>
            <a:t>Define unit process, data aggregation and data availability.</a:t>
          </a:r>
        </a:p>
      </dsp:txBody>
      <dsp:txXfrm>
        <a:off x="4079058" y="514679"/>
        <a:ext cx="1593728" cy="1396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A462-E678-4968-A66E-3A4C6D4A1690}">
      <dsp:nvSpPr>
        <dsp:cNvPr id="0" name=""/>
        <dsp:cNvSpPr/>
      </dsp:nvSpPr>
      <dsp:spPr>
        <a:xfrm>
          <a:off x="1108" y="0"/>
          <a:ext cx="2363518" cy="131370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accent6"/>
              </a:solidFill>
              <a:latin typeface="Arial" panose="020B0604020202020204" pitchFamily="34" charset="0"/>
              <a:cs typeface="Arial" panose="020B0604020202020204" pitchFamily="34" charset="0"/>
            </a:rPr>
            <a:t>Identification of the subsystems or unit processes that could result in different costs or revenues</a:t>
          </a:r>
          <a:endParaRPr lang="en-US" sz="1200" kern="1200" dirty="0">
            <a:solidFill>
              <a:schemeClr val="accent6"/>
            </a:solidFill>
            <a:latin typeface="Arial" panose="020B0604020202020204" pitchFamily="34" charset="0"/>
            <a:cs typeface="Arial" panose="020B0604020202020204" pitchFamily="34" charset="0"/>
          </a:endParaRPr>
        </a:p>
      </dsp:txBody>
      <dsp:txXfrm>
        <a:off x="39585" y="38477"/>
        <a:ext cx="2286564" cy="1236749"/>
      </dsp:txXfrm>
    </dsp:sp>
    <dsp:sp modelId="{0BB74186-48D6-4AFA-80C6-5E24970AB831}">
      <dsp:nvSpPr>
        <dsp:cNvPr id="0" name=""/>
        <dsp:cNvSpPr/>
      </dsp:nvSpPr>
      <dsp:spPr>
        <a:xfrm>
          <a:off x="2600978" y="363775"/>
          <a:ext cx="501065" cy="5861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2600978" y="481005"/>
        <a:ext cx="350746" cy="351692"/>
      </dsp:txXfrm>
    </dsp:sp>
    <dsp:sp modelId="{80412AFD-1679-461B-AD08-74EB526E28AD}">
      <dsp:nvSpPr>
        <dsp:cNvPr id="0" name=""/>
        <dsp:cNvSpPr/>
      </dsp:nvSpPr>
      <dsp:spPr>
        <a:xfrm>
          <a:off x="3310033" y="0"/>
          <a:ext cx="2363518" cy="131370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accent6"/>
              </a:solidFill>
              <a:latin typeface="Arial" panose="020B0604020202020204" pitchFamily="34" charset="0"/>
              <a:cs typeface="Arial" panose="020B0604020202020204" pitchFamily="34" charset="0"/>
            </a:rPr>
            <a:t>Assignment of costs or prices to the respective product flows of the unit processes or subsystems with the process output as a reference unit (e.g., 1 kg intermediate product)</a:t>
          </a:r>
          <a:endParaRPr lang="en-US" sz="1200" kern="1200" dirty="0">
            <a:solidFill>
              <a:schemeClr val="accent6"/>
            </a:solidFill>
            <a:latin typeface="Arial" panose="020B0604020202020204" pitchFamily="34" charset="0"/>
            <a:cs typeface="Arial" panose="020B0604020202020204" pitchFamily="34" charset="0"/>
          </a:endParaRPr>
        </a:p>
      </dsp:txBody>
      <dsp:txXfrm>
        <a:off x="3348510" y="38477"/>
        <a:ext cx="2286564" cy="12367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DBCCB-236C-4DAA-8A4C-59CCF03FE55B}">
      <dsp:nvSpPr>
        <dsp:cNvPr id="0" name=""/>
        <dsp:cNvSpPr/>
      </dsp:nvSpPr>
      <dsp:spPr>
        <a:xfrm>
          <a:off x="0" y="433"/>
          <a:ext cx="769723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E29BAB-8186-42B7-B0EF-335DC714F39B}">
      <dsp:nvSpPr>
        <dsp:cNvPr id="0" name=""/>
        <dsp:cNvSpPr/>
      </dsp:nvSpPr>
      <dsp:spPr>
        <a:xfrm>
          <a:off x="0" y="433"/>
          <a:ext cx="3549583" cy="88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6"/>
              </a:solidFill>
              <a:latin typeface="Arial" panose="020B0604020202020204" pitchFamily="34" charset="0"/>
              <a:cs typeface="Arial" panose="020B0604020202020204" pitchFamily="34" charset="0"/>
            </a:rPr>
            <a:t>Socio-economic key indicators </a:t>
          </a:r>
        </a:p>
      </dsp:txBody>
      <dsp:txXfrm>
        <a:off x="0" y="433"/>
        <a:ext cx="3549583" cy="885939"/>
      </dsp:txXfrm>
    </dsp:sp>
    <dsp:sp modelId="{D64C5727-EDB2-47D6-A93D-616154D7FDDF}">
      <dsp:nvSpPr>
        <dsp:cNvPr id="0" name=""/>
        <dsp:cNvSpPr/>
      </dsp:nvSpPr>
      <dsp:spPr>
        <a:xfrm>
          <a:off x="3627157" y="14275"/>
          <a:ext cx="4059687" cy="27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accent6"/>
              </a:solidFill>
              <a:latin typeface="Arial" panose="020B0604020202020204" pitchFamily="34" charset="0"/>
              <a:cs typeface="Arial" panose="020B0604020202020204" pitchFamily="34" charset="0"/>
            </a:rPr>
            <a:t>SNPV</a:t>
          </a:r>
        </a:p>
      </dsp:txBody>
      <dsp:txXfrm>
        <a:off x="3627157" y="14275"/>
        <a:ext cx="4059687" cy="276856"/>
      </dsp:txXfrm>
    </dsp:sp>
    <dsp:sp modelId="{ED22332A-CD4E-4447-9C95-F2BADD3AAFB3}">
      <dsp:nvSpPr>
        <dsp:cNvPr id="0" name=""/>
        <dsp:cNvSpPr/>
      </dsp:nvSpPr>
      <dsp:spPr>
        <a:xfrm>
          <a:off x="3549583" y="291132"/>
          <a:ext cx="413726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B73EFBF-5BD7-4558-B184-937738603B7F}">
      <dsp:nvSpPr>
        <dsp:cNvPr id="0" name=""/>
        <dsp:cNvSpPr/>
      </dsp:nvSpPr>
      <dsp:spPr>
        <a:xfrm>
          <a:off x="3627157" y="304974"/>
          <a:ext cx="4059687" cy="27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accent6"/>
              </a:solidFill>
              <a:latin typeface="Arial" panose="020B0604020202020204" pitchFamily="34" charset="0"/>
              <a:cs typeface="Arial" panose="020B0604020202020204" pitchFamily="34" charset="0"/>
            </a:rPr>
            <a:t>SRR</a:t>
          </a:r>
        </a:p>
      </dsp:txBody>
      <dsp:txXfrm>
        <a:off x="3627157" y="304974"/>
        <a:ext cx="4059687" cy="276856"/>
      </dsp:txXfrm>
    </dsp:sp>
    <dsp:sp modelId="{D8224DEB-B6E1-4DFF-99C9-64A483CAAB71}">
      <dsp:nvSpPr>
        <dsp:cNvPr id="0" name=""/>
        <dsp:cNvSpPr/>
      </dsp:nvSpPr>
      <dsp:spPr>
        <a:xfrm>
          <a:off x="3549583" y="581831"/>
          <a:ext cx="413726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21E34EB-1BCB-4CF5-8BE4-3B8A07845398}">
      <dsp:nvSpPr>
        <dsp:cNvPr id="0" name=""/>
        <dsp:cNvSpPr/>
      </dsp:nvSpPr>
      <dsp:spPr>
        <a:xfrm>
          <a:off x="3627157" y="595673"/>
          <a:ext cx="4059687" cy="27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accent6"/>
              </a:solidFill>
              <a:latin typeface="Arial" panose="020B0604020202020204" pitchFamily="34" charset="0"/>
              <a:cs typeface="Arial" panose="020B0604020202020204" pitchFamily="34" charset="0"/>
            </a:rPr>
            <a:t>SCBA</a:t>
          </a:r>
        </a:p>
      </dsp:txBody>
      <dsp:txXfrm>
        <a:off x="3627157" y="595673"/>
        <a:ext cx="4059687" cy="276856"/>
      </dsp:txXfrm>
    </dsp:sp>
    <dsp:sp modelId="{426D4456-F276-4D2D-AB90-F670AC854FA7}">
      <dsp:nvSpPr>
        <dsp:cNvPr id="0" name=""/>
        <dsp:cNvSpPr/>
      </dsp:nvSpPr>
      <dsp:spPr>
        <a:xfrm>
          <a:off x="3549583" y="872530"/>
          <a:ext cx="413726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8397C-49C9-4F1E-B228-BF281010CEC5}" type="datetimeFigureOut">
              <a:rPr lang="en-GB" smtClean="0"/>
              <a:t>02/12/2021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C909E-DB3A-494C-BD89-D0479E55F7C5}" type="slidenum">
              <a:rPr lang="en-GB" smtClean="0"/>
              <a:t>‹#›</a:t>
            </a:fld>
            <a:endParaRPr lang="en-GB"/>
          </a:p>
        </p:txBody>
      </p:sp>
    </p:spTree>
    <p:extLst>
      <p:ext uri="{BB962C8B-B14F-4D97-AF65-F5344CB8AC3E}">
        <p14:creationId xmlns:p14="http://schemas.microsoft.com/office/powerpoint/2010/main" val="1632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When </a:t>
            </a:r>
            <a:r>
              <a:rPr lang="en-US" dirty="0"/>
              <a:t>planning </a:t>
            </a:r>
            <a:r>
              <a:rPr lang="lv-LV" dirty="0"/>
              <a:t>a deccision </a:t>
            </a:r>
            <a:r>
              <a:rPr lang="en-US" dirty="0"/>
              <a:t>towards on or another alternative solution in entrepreneurship</a:t>
            </a:r>
            <a:r>
              <a:rPr lang="lv-LV" dirty="0"/>
              <a:t>, t</a:t>
            </a:r>
            <a:r>
              <a:rPr lang="en-US" dirty="0"/>
              <a:t>he measures envisaged can be assessed by means of an alternative financial and / or economic analysis.</a:t>
            </a:r>
            <a:r>
              <a:rPr lang="lv-LV" dirty="0"/>
              <a:t> </a:t>
            </a:r>
            <a:r>
              <a:rPr lang="en-US" dirty="0"/>
              <a:t>For enterprise-level projects, financial analysis is usually performed to compare alternatives.</a:t>
            </a:r>
            <a:r>
              <a:rPr lang="lv-LV" dirty="0"/>
              <a:t> </a:t>
            </a:r>
            <a:r>
              <a:rPr lang="en-US" dirty="0"/>
              <a:t>Economic analysis is performed for large, socially important objects, which includes not only financial, but also other aspects - such as the impact on human health, the number of jobs created.</a:t>
            </a:r>
            <a:r>
              <a:rPr lang="lv-LV" dirty="0"/>
              <a:t> </a:t>
            </a:r>
            <a:r>
              <a:rPr lang="en-US" dirty="0"/>
              <a:t>Different methods of financial analysis can be used to evaluate and conclude on the most cost-effective alternative, so the development of alternatives should follow a common format that addresses the same key benchmarks.</a:t>
            </a:r>
            <a:endParaRPr lang="en-LV" dirty="0"/>
          </a:p>
        </p:txBody>
      </p:sp>
    </p:spTree>
    <p:extLst>
      <p:ext uri="{BB962C8B-B14F-4D97-AF65-F5344CB8AC3E}">
        <p14:creationId xmlns:p14="http://schemas.microsoft.com/office/powerpoint/2010/main" val="106778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F5880"/>
                </a:solidFill>
              </a:rPr>
              <a:t>An LCC assessment can be presented in many forms, depending on the type, cut-off criteria, included cost categories, the perspective and ultimately, the goal of the study.</a:t>
            </a:r>
            <a:r>
              <a:rPr lang="lv-LV" sz="1200" dirty="0">
                <a:solidFill>
                  <a:srgbClr val="0F5880"/>
                </a:solidFill>
              </a:rPr>
              <a:t> The most common approach considers</a:t>
            </a:r>
            <a:r>
              <a:rPr lang="lv-LV" sz="1200" dirty="0">
                <a:solidFill>
                  <a:srgbClr val="0F5880"/>
                </a:solidFill>
                <a:cs typeface="+mn-cs"/>
              </a:rPr>
              <a:t>, </a:t>
            </a:r>
            <a:r>
              <a:rPr lang="en-US" dirty="0">
                <a:cs typeface="Calibri"/>
              </a:rPr>
              <a:t>Research and development costs</a:t>
            </a:r>
            <a:r>
              <a:rPr lang="lv-LV" dirty="0">
                <a:cs typeface="Calibri"/>
              </a:rPr>
              <a:t>, </a:t>
            </a:r>
            <a:r>
              <a:rPr lang="en-US" dirty="0">
                <a:cs typeface="Calibri"/>
              </a:rPr>
              <a:t>Raw Material costs</a:t>
            </a:r>
            <a:r>
              <a:rPr lang="lv-LV" dirty="0">
                <a:cs typeface="Calibri"/>
              </a:rPr>
              <a:t>, </a:t>
            </a:r>
            <a:r>
              <a:rPr lang="en-US" dirty="0">
                <a:cs typeface="Calibri"/>
              </a:rPr>
              <a:t>Production costs</a:t>
            </a:r>
            <a:r>
              <a:rPr lang="lv-LV" dirty="0">
                <a:cs typeface="Calibri"/>
              </a:rPr>
              <a:t>, </a:t>
            </a:r>
            <a:r>
              <a:rPr lang="en-US" dirty="0">
                <a:cs typeface="Calibri"/>
              </a:rPr>
              <a:t>Packaging costs</a:t>
            </a:r>
            <a:r>
              <a:rPr lang="lv-LV" dirty="0">
                <a:cs typeface="Calibri"/>
              </a:rPr>
              <a:t>, </a:t>
            </a:r>
            <a:r>
              <a:rPr lang="en-US" dirty="0">
                <a:cs typeface="Calibri"/>
              </a:rPr>
              <a:t>Transport costs</a:t>
            </a:r>
            <a:r>
              <a:rPr lang="lv-LV" dirty="0">
                <a:cs typeface="Calibri"/>
              </a:rPr>
              <a:t>, </a:t>
            </a:r>
            <a:r>
              <a:rPr lang="en-US" dirty="0">
                <a:cs typeface="Calibri"/>
              </a:rPr>
              <a:t>Use and maintenance costs</a:t>
            </a:r>
            <a:r>
              <a:rPr lang="lv-LV" dirty="0">
                <a:cs typeface="Calibri"/>
              </a:rPr>
              <a:t>, </a:t>
            </a:r>
            <a:r>
              <a:rPr lang="en-US" dirty="0">
                <a:cs typeface="Calibri"/>
              </a:rPr>
              <a:t>Waste disposal post-consumer costs</a:t>
            </a:r>
            <a:r>
              <a:rPr lang="lv-LV" dirty="0">
                <a:cs typeface="Calibri"/>
              </a:rPr>
              <a:t>.</a:t>
            </a:r>
            <a:endParaRPr lang="en-US" dirty="0">
              <a:cs typeface="Calibri"/>
            </a:endParaRPr>
          </a:p>
        </p:txBody>
      </p:sp>
    </p:spTree>
    <p:extLst>
      <p:ext uri="{BB962C8B-B14F-4D97-AF65-F5344CB8AC3E}">
        <p14:creationId xmlns:p14="http://schemas.microsoft.com/office/powerpoint/2010/main" val="71148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dirty="0"/>
              <a:t>LCC results after</a:t>
            </a:r>
            <a:r>
              <a:rPr lang="en-US" dirty="0"/>
              <a:t> analysis of the project cash flow and the discounting of the cash flow</a:t>
            </a:r>
            <a:r>
              <a:rPr lang="lv-LV" dirty="0"/>
              <a:t> can be expresed in sevaral indicators such as </a:t>
            </a:r>
          </a:p>
          <a:p>
            <a:pPr marL="342900" indent="-342900">
              <a:buFont typeface="Arial" panose="020B0604020202020204" pitchFamily="34" charset="0"/>
              <a:buChar char="•"/>
            </a:pPr>
            <a:r>
              <a:rPr lang="lv-LV" sz="1200" dirty="0">
                <a:solidFill>
                  <a:schemeClr val="accent6"/>
                </a:solidFill>
              </a:rPr>
              <a:t>Simple </a:t>
            </a:r>
            <a:r>
              <a:rPr lang="en-US" sz="1200" dirty="0">
                <a:solidFill>
                  <a:schemeClr val="accent6"/>
                </a:solidFill>
              </a:rPr>
              <a:t>payback time</a:t>
            </a:r>
            <a:endParaRPr lang="lv-LV" sz="1200" dirty="0">
              <a:solidFill>
                <a:schemeClr val="accent6"/>
              </a:solidFill>
            </a:endParaRPr>
          </a:p>
          <a:p>
            <a:pPr marL="342900" indent="-342900">
              <a:buFont typeface="Arial" panose="020B0604020202020204" pitchFamily="34" charset="0"/>
              <a:buChar char="•"/>
            </a:pPr>
            <a:r>
              <a:rPr lang="en-US" sz="1200" dirty="0">
                <a:solidFill>
                  <a:schemeClr val="accent6"/>
                </a:solidFill>
              </a:rPr>
              <a:t>NPV or net present value</a:t>
            </a:r>
            <a:endParaRPr lang="lv-LV" sz="1200" dirty="0">
              <a:solidFill>
                <a:schemeClr val="accent6"/>
              </a:solidFill>
            </a:endParaRPr>
          </a:p>
          <a:p>
            <a:pPr marL="342900" indent="-342900">
              <a:buFont typeface="Arial" panose="020B0604020202020204" pitchFamily="34" charset="0"/>
              <a:buChar char="•"/>
            </a:pPr>
            <a:r>
              <a:rPr lang="en-US" sz="1200" dirty="0">
                <a:solidFill>
                  <a:schemeClr val="accent6"/>
                </a:solidFill>
              </a:rPr>
              <a:t>IRR or internal rate of return</a:t>
            </a:r>
            <a:endParaRPr lang="lv-LV" sz="1200" dirty="0">
              <a:solidFill>
                <a:schemeClr val="accent6"/>
              </a:solidFill>
            </a:endParaRPr>
          </a:p>
          <a:p>
            <a:pPr marL="342900" indent="-342900">
              <a:buFont typeface="Arial" panose="020B0604020202020204" pitchFamily="34" charset="0"/>
              <a:buChar char="•"/>
            </a:pPr>
            <a:r>
              <a:rPr lang="en-US" sz="1200" dirty="0">
                <a:solidFill>
                  <a:schemeClr val="accent6"/>
                </a:solidFill>
              </a:rPr>
              <a:t>Calculation of the maximum allowable investment</a:t>
            </a:r>
            <a:endParaRPr lang="lv-LV" sz="1200" dirty="0">
              <a:solidFill>
                <a:schemeClr val="accent6"/>
              </a:solidFill>
            </a:endParaRP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12</a:t>
            </a:fld>
            <a:endParaRPr lang="en-GB"/>
          </a:p>
        </p:txBody>
      </p:sp>
    </p:spTree>
    <p:extLst>
      <p:ext uri="{BB962C8B-B14F-4D97-AF65-F5344CB8AC3E}">
        <p14:creationId xmlns:p14="http://schemas.microsoft.com/office/powerpoint/2010/main" val="8758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rPr>
              <a:t>It is possible to determine whether the investment can be recouped within a reasonable time compared to the expected lifetime of the installation. If the period is less than half of the calculated period, the investment is generally considered profitable. This</a:t>
            </a:r>
            <a:r>
              <a:rPr lang="lv-LV" sz="1200" dirty="0">
                <a:latin typeface="Arial" pitchFamily="34" charset="0"/>
              </a:rPr>
              <a:t> method is known as simple payback time and</a:t>
            </a:r>
            <a:r>
              <a:rPr lang="en-US" sz="1200" dirty="0">
                <a:latin typeface="Arial" pitchFamily="34" charset="0"/>
              </a:rPr>
              <a:t> is used to date events in a sufficiently short time</a:t>
            </a:r>
            <a:endParaRPr lang="lv-LV" sz="1200" dirty="0">
              <a:latin typeface="Arial" pitchFamily="34" charset="0"/>
            </a:endParaRP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13</a:t>
            </a:fld>
            <a:endParaRPr lang="en-GB"/>
          </a:p>
        </p:txBody>
      </p:sp>
    </p:spTree>
    <p:extLst>
      <p:ext uri="{BB962C8B-B14F-4D97-AF65-F5344CB8AC3E}">
        <p14:creationId xmlns:p14="http://schemas.microsoft.com/office/powerpoint/2010/main" val="359329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0" defTabSz="476250">
              <a:buFont typeface="Arial" panose="020B0604020202020204" pitchFamily="34" charset="0"/>
              <a:buNone/>
            </a:pPr>
            <a:r>
              <a:rPr lang="en-US" sz="1200" dirty="0">
                <a:latin typeface="Arial" panose="020B0604020202020204" pitchFamily="34" charset="0"/>
                <a:cs typeface="Arial" panose="020B0604020202020204" pitchFamily="34" charset="0"/>
              </a:rPr>
              <a:t>NPV is determined by discounting the cash flows (positive or negative, i.e. cash inflows and outflows) at a specific discount rate to obtain the present value of future revenue or expense (PV).</a:t>
            </a:r>
            <a:r>
              <a:rPr lang="lv-LV"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discount rate is the interest rate at which money can be invested in activities with a similar degree of risk. The discount rate usually uses the weighted average cost of capital of the financing company</a:t>
            </a:r>
            <a:r>
              <a:rPr lang="lv-LV"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NPV indicates the value created by the project when all cash flows occur in year zero. Thus, a project is profitable if the NPV is positive</a:t>
            </a:r>
            <a:endParaRPr lang="lv-LV" sz="1200" dirty="0">
              <a:latin typeface="Arial" panose="020B0604020202020204" pitchFamily="34" charset="0"/>
              <a:cs typeface="Arial" panose="020B0604020202020204" pitchFamily="34" charset="0"/>
            </a:endParaRPr>
          </a:p>
          <a:p>
            <a:pPr marL="285750" lvl="2" indent="0" defTabSz="476250">
              <a:buFont typeface="Arial" panose="020B0604020202020204" pitchFamily="34" charset="0"/>
              <a:buNone/>
            </a:pPr>
            <a:r>
              <a:rPr lang="lv-LV" sz="1200" dirty="0">
                <a:latin typeface="Arial" panose="020B0604020202020204" pitchFamily="34" charset="0"/>
                <a:cs typeface="Arial" panose="020B0604020202020204" pitchFamily="34" charset="0"/>
              </a:rPr>
              <a:t>NPV </a:t>
            </a:r>
            <a:r>
              <a:rPr lang="en-US" sz="1200" dirty="0">
                <a:latin typeface="Arial" panose="020B0604020202020204" pitchFamily="34" charset="0"/>
                <a:cs typeface="Arial" panose="020B0604020202020204" pitchFamily="34" charset="0"/>
              </a:rPr>
              <a:t>allows you to see how savings change over the life of the </a:t>
            </a:r>
            <a:r>
              <a:rPr lang="lv-LV" sz="1200" dirty="0">
                <a:latin typeface="Arial" panose="020B0604020202020204" pitchFamily="34" charset="0"/>
                <a:cs typeface="Arial" panose="020B0604020202020204" pitchFamily="34" charset="0"/>
              </a:rPr>
              <a:t>project</a:t>
            </a:r>
            <a:r>
              <a:rPr lang="en-US" sz="1200" dirty="0">
                <a:latin typeface="Arial" panose="020B0604020202020204" pitchFamily="34" charset="0"/>
                <a:cs typeface="Arial" panose="020B0604020202020204" pitchFamily="34" charset="0"/>
              </a:rPr>
              <a:t>.</a:t>
            </a:r>
            <a:r>
              <a:rPr lang="lv-LV"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if the NPV </a:t>
            </a:r>
            <a:r>
              <a:rPr lang="lv-LV" sz="1200" dirty="0">
                <a:latin typeface="Arial" panose="020B0604020202020204" pitchFamily="34" charset="0"/>
                <a:cs typeface="Arial" panose="020B0604020202020204" pitchFamily="34" charset="0"/>
              </a:rPr>
              <a:t>is negative at the ending year of the project</a:t>
            </a:r>
            <a:r>
              <a:rPr lang="en-US" sz="1200" dirty="0">
                <a:latin typeface="Arial" panose="020B0604020202020204" pitchFamily="34" charset="0"/>
                <a:cs typeface="Arial" panose="020B0604020202020204" pitchFamily="34" charset="0"/>
              </a:rPr>
              <a:t>, then the project can be considered unsuccessful, but if the NPV </a:t>
            </a:r>
            <a:r>
              <a:rPr lang="lv-LV" sz="1200" dirty="0">
                <a:latin typeface="Arial" panose="020B0604020202020204" pitchFamily="34" charset="0"/>
                <a:cs typeface="Arial" panose="020B0604020202020204" pitchFamily="34" charset="0"/>
              </a:rPr>
              <a:t>is a positive value</a:t>
            </a:r>
            <a:r>
              <a:rPr lang="en-US" sz="1200" dirty="0">
                <a:latin typeface="Arial" panose="020B0604020202020204" pitchFamily="34" charset="0"/>
                <a:cs typeface="Arial" panose="020B0604020202020204" pitchFamily="34" charset="0"/>
              </a:rPr>
              <a:t>, then there is a reason to analyze the project further</a:t>
            </a:r>
            <a:r>
              <a:rPr lang="lv-LV" sz="1200" dirty="0">
                <a:latin typeface="Arial" panose="020B0604020202020204" pitchFamily="34" charset="0"/>
                <a:cs typeface="Arial" panose="020B0604020202020204" pitchFamily="34" charset="0"/>
              </a:rPr>
              <a:t>. A straightforward </a:t>
            </a:r>
            <a:r>
              <a:rPr lang="en-US" sz="1200" dirty="0">
                <a:latin typeface="Arial" panose="020B0604020202020204" pitchFamily="34" charset="0"/>
                <a:cs typeface="Arial" panose="020B0604020202020204" pitchFamily="34" charset="0"/>
              </a:rPr>
              <a:t>decision in the case of a positive NPV is not recommended and other factors need to be considered</a:t>
            </a:r>
            <a:r>
              <a:rPr lang="lv-LV"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2481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 can be described as a discount rate or interest rate at which the NPV value is equal to 0</a:t>
            </a:r>
            <a:endParaRPr lang="lv-LV" sz="1200" dirty="0">
              <a:latin typeface="Arial" panose="020B0604020202020204" pitchFamily="34" charset="0"/>
              <a:cs typeface="Arial" panose="020B0604020202020204" pitchFamily="34" charset="0"/>
            </a:endParaRPr>
          </a:p>
          <a:p>
            <a:pPr marL="0" lvl="2" indent="0">
              <a:lnSpc>
                <a:spcPct val="120000"/>
              </a:lnSpc>
              <a:spcBef>
                <a:spcPct val="20000"/>
              </a:spcBef>
              <a:buFont typeface="Arial" panose="020B0604020202020204" pitchFamily="34" charset="0"/>
              <a:buNone/>
            </a:pPr>
            <a:r>
              <a:rPr lang="en-US" sz="1200" dirty="0">
                <a:latin typeface="Arial" panose="020B0604020202020204" pitchFamily="34" charset="0"/>
                <a:cs typeface="Arial" panose="020B0604020202020204" pitchFamily="34" charset="0"/>
              </a:rPr>
              <a:t>This should be compared with other discount rates, i.e. discount rates for other efficiency measures or the bank interest rate offered by a public or private deposit.</a:t>
            </a:r>
            <a:endParaRPr lang="lv-LV" sz="1200" dirty="0">
              <a:latin typeface="Arial" panose="020B0604020202020204" pitchFamily="34" charset="0"/>
              <a:cs typeface="Arial" panose="020B0604020202020204" pitchFamily="34" charset="0"/>
            </a:endParaRPr>
          </a:p>
          <a:p>
            <a:pPr marL="0" lvl="2" indent="0">
              <a:lnSpc>
                <a:spcPct val="120000"/>
              </a:lnSpc>
              <a:spcBef>
                <a:spcPct val="20000"/>
              </a:spcBef>
              <a:buFont typeface="Arial" panose="020B0604020202020204" pitchFamily="34" charset="0"/>
              <a:buNone/>
            </a:pPr>
            <a:endParaRPr lang="lv-LV" sz="1200" dirty="0">
              <a:latin typeface="Arial" panose="020B0604020202020204" pitchFamily="34" charset="0"/>
              <a:cs typeface="Arial" panose="020B0604020202020204" pitchFamily="34" charset="0"/>
            </a:endParaRPr>
          </a:p>
          <a:p>
            <a:pPr marL="0" lvl="2" indent="0">
              <a:lnSpc>
                <a:spcPct val="120000"/>
              </a:lnSpc>
              <a:spcBef>
                <a:spcPct val="20000"/>
              </a:spcBef>
              <a:buFont typeface="Arial" panose="020B0604020202020204" pitchFamily="34" charset="0"/>
              <a:buNone/>
            </a:pPr>
            <a:r>
              <a:rPr lang="en-US" sz="1200" dirty="0">
                <a:latin typeface="Arial" panose="020B0604020202020204" pitchFamily="34" charset="0"/>
                <a:cs typeface="Arial" panose="020B0604020202020204" pitchFamily="34" charset="0"/>
              </a:rPr>
              <a:t>If IRR&gt; target discount rate (r): The project is cost effective.</a:t>
            </a:r>
            <a:r>
              <a:rPr lang="lv-LV"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If IRR &lt;target discount rate (r): The project is not cost effective.</a:t>
            </a:r>
            <a:endParaRPr lang="lv-LV" sz="1200" dirty="0">
              <a:latin typeface="Arial" panose="020B0604020202020204" pitchFamily="34" charset="0"/>
              <a:cs typeface="Arial" panose="020B0604020202020204" pitchFamily="34" charset="0"/>
            </a:endParaRP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15</a:t>
            </a:fld>
            <a:endParaRPr lang="en-GB"/>
          </a:p>
        </p:txBody>
      </p:sp>
    </p:spTree>
    <p:extLst>
      <p:ext uri="{BB962C8B-B14F-4D97-AF65-F5344CB8AC3E}">
        <p14:creationId xmlns:p14="http://schemas.microsoft.com/office/powerpoint/2010/main" val="168169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LTStd-Roman"/>
              </a:rPr>
              <a:t>Environmental LCC must be applied in conjunction with environmental and/or societal assessments for the same product system with equivalent system boundaries.</a:t>
            </a:r>
            <a:r>
              <a:rPr lang="en-US" dirty="0"/>
              <a:t> </a:t>
            </a:r>
          </a:p>
          <a:p>
            <a:endParaRPr lang="en-US" dirty="0"/>
          </a:p>
          <a:p>
            <a:r>
              <a:rPr lang="en-US" sz="1800" b="0" i="0" dirty="0">
                <a:solidFill>
                  <a:srgbClr val="000000"/>
                </a:solidFill>
                <a:effectLst/>
                <a:latin typeface="TimesLTStd-Roman"/>
              </a:rPr>
              <a:t>It should be noted that the environmental LCC methodology is usually meant to be used for validated, though approximate, cost estimations in, for example, product development or marketing analysis.</a:t>
            </a:r>
          </a:p>
          <a:p>
            <a:endParaRPr lang="en-US" sz="1800" b="0" i="0" dirty="0">
              <a:solidFill>
                <a:srgbClr val="000000"/>
              </a:solidFill>
              <a:effectLst/>
              <a:latin typeface="TimesLTStd-Roman"/>
            </a:endParaRPr>
          </a:p>
          <a:p>
            <a:r>
              <a:rPr lang="en-US" sz="1800" b="0" i="0" dirty="0">
                <a:solidFill>
                  <a:srgbClr val="000000"/>
                </a:solidFill>
                <a:effectLst/>
                <a:latin typeface="TimesLTStd-Roman"/>
              </a:rPr>
              <a:t>LCC method as has been presented here aims, primarily, at a consequential approach. However, it can also be used for LCC analysis (similar to the attributional LCA approach) if the required scope (e.g., reporting and learning purposes) is met</a:t>
            </a:r>
            <a:r>
              <a:rPr lang="en-US" sz="2800" b="0" i="0" dirty="0">
                <a:solidFill>
                  <a:srgbClr val="000000"/>
                </a:solidFill>
                <a:effectLst/>
                <a:latin typeface="TimesLTStd-Roman"/>
              </a:rPr>
              <a:t>.</a:t>
            </a:r>
            <a:br>
              <a:rPr lang="en-US" sz="2800" dirty="0"/>
            </a:br>
            <a:endParaRPr lang="en-US" sz="1800" b="0" i="0" dirty="0">
              <a:solidFill>
                <a:srgbClr val="000000"/>
              </a:solidFill>
              <a:effectLst/>
              <a:latin typeface="TimesLTStd-Roman"/>
            </a:endParaRPr>
          </a:p>
          <a:p>
            <a:br>
              <a:rPr lang="en-US" dirty="0"/>
            </a:br>
            <a:br>
              <a:rPr lang="en-US" dirty="0"/>
            </a:br>
            <a:endParaRPr lang="en-US" dirty="0"/>
          </a:p>
        </p:txBody>
      </p:sp>
    </p:spTree>
    <p:extLst>
      <p:ext uri="{BB962C8B-B14F-4D97-AF65-F5344CB8AC3E}">
        <p14:creationId xmlns:p14="http://schemas.microsoft.com/office/powerpoint/2010/main" val="261592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lv-LV" sz="1800" dirty="0"/>
              <a:t>The benefits of E-LCA application include ability to </a:t>
            </a:r>
            <a:r>
              <a:rPr lang="en-US" sz="1800" dirty="0"/>
              <a:t>Compare life cycle costs of alternatives</a:t>
            </a:r>
            <a:r>
              <a:rPr lang="lv-LV" sz="1800" dirty="0"/>
              <a:t>, </a:t>
            </a:r>
            <a:r>
              <a:rPr lang="en-US" sz="1800" dirty="0"/>
              <a:t>Detect direct and indirect (hidden) cost drivers</a:t>
            </a:r>
            <a:r>
              <a:rPr lang="lv-LV" sz="1800" dirty="0"/>
              <a:t>, </a:t>
            </a:r>
            <a:r>
              <a:rPr lang="en-US" sz="1800" dirty="0"/>
              <a:t>Estimate improvements of planned product changes, including process changes within a life cycle, or product innovation</a:t>
            </a:r>
            <a:r>
              <a:rPr lang="lv-LV" sz="1800" dirty="0"/>
              <a:t>, </a:t>
            </a:r>
            <a:r>
              <a:rPr lang="en-US" sz="1800" dirty="0" err="1"/>
              <a:t>Identif</a:t>
            </a:r>
            <a:r>
              <a:rPr lang="lv-LV" sz="1800" dirty="0"/>
              <a:t>y</a:t>
            </a:r>
            <a:r>
              <a:rPr lang="en-US" sz="1800" dirty="0"/>
              <a:t> win–win situations and trade-offs in the life cycle of a product once it is combined with LCA</a:t>
            </a:r>
          </a:p>
          <a:p>
            <a:endParaRPr lang="lv-LV" sz="1800" b="0" i="0" dirty="0">
              <a:solidFill>
                <a:srgbClr val="000000"/>
              </a:solidFill>
              <a:effectLst/>
              <a:latin typeface="TimesLTStd-Roman"/>
            </a:endParaRPr>
          </a:p>
          <a:p>
            <a:r>
              <a:rPr lang="en-US" sz="1800" b="0" i="0" dirty="0">
                <a:solidFill>
                  <a:srgbClr val="000000"/>
                </a:solidFill>
                <a:effectLst/>
                <a:latin typeface="TimesLTStd-Roman"/>
              </a:rPr>
              <a:t>The scope of environmental LCC </a:t>
            </a:r>
            <a:r>
              <a:rPr lang="lv-LV" sz="1800" b="0" i="0" dirty="0">
                <a:solidFill>
                  <a:srgbClr val="000000"/>
                </a:solidFill>
                <a:effectLst/>
                <a:latin typeface="TimesLTStd-Roman"/>
              </a:rPr>
              <a:t>is </a:t>
            </a:r>
            <a:r>
              <a:rPr lang="en-US" sz="1800" b="0" i="0" dirty="0">
                <a:solidFill>
                  <a:srgbClr val="000000"/>
                </a:solidFill>
                <a:effectLst/>
                <a:latin typeface="TimesLTStd-Roman"/>
              </a:rPr>
              <a:t>differ</a:t>
            </a:r>
            <a:r>
              <a:rPr lang="lv-LV" sz="1800" b="0" i="0" dirty="0">
                <a:solidFill>
                  <a:srgbClr val="000000"/>
                </a:solidFill>
                <a:effectLst/>
                <a:latin typeface="TimesLTStd-Roman"/>
              </a:rPr>
              <a:t>ent</a:t>
            </a:r>
            <a:r>
              <a:rPr lang="en-US" sz="1800" b="0" i="0" dirty="0">
                <a:solidFill>
                  <a:srgbClr val="000000"/>
                </a:solidFill>
                <a:effectLst/>
                <a:latin typeface="TimesLTStd-Roman"/>
              </a:rPr>
              <a:t> from that of LCA, since the costs, rather than environmental impacts, are always of interest. However, connections and overlaps exist. Those costing aspects that can be directly derived from an LCA are written</a:t>
            </a:r>
            <a:r>
              <a:rPr lang="lv-LV" sz="1800" b="0" i="0" dirty="0">
                <a:solidFill>
                  <a:srgbClr val="000000"/>
                </a:solidFill>
                <a:effectLst/>
                <a:latin typeface="TimesLTStd-Roman"/>
              </a:rPr>
              <a:t> in slide</a:t>
            </a:r>
            <a:r>
              <a:rPr lang="en-US" sz="1800" b="0" i="0" dirty="0">
                <a:solidFill>
                  <a:srgbClr val="000000"/>
                </a:solidFill>
                <a:effectLst/>
                <a:latin typeface="TimesLTStd-Roman"/>
              </a:rPr>
              <a:t> </a:t>
            </a:r>
            <a:r>
              <a:rPr lang="lv-LV" sz="1800" b="0" i="0" dirty="0">
                <a:solidFill>
                  <a:srgbClr val="000000"/>
                </a:solidFill>
                <a:effectLst/>
                <a:latin typeface="TimesLTStd-Roman"/>
              </a:rPr>
              <a:t>in</a:t>
            </a:r>
            <a:r>
              <a:rPr lang="en-US" sz="1800" b="0" i="0" dirty="0">
                <a:solidFill>
                  <a:srgbClr val="000000"/>
                </a:solidFill>
                <a:effectLst/>
                <a:latin typeface="TimesLTStd-Roman"/>
              </a:rPr>
              <a:t> </a:t>
            </a:r>
            <a:r>
              <a:rPr lang="en-US" sz="1800" b="1" i="1" dirty="0">
                <a:solidFill>
                  <a:srgbClr val="000000"/>
                </a:solidFill>
                <a:effectLst/>
                <a:latin typeface="TimesLTStd-Italic"/>
              </a:rPr>
              <a:t>bold</a:t>
            </a:r>
            <a:r>
              <a:rPr lang="en-US" sz="1800" b="0" i="1" dirty="0">
                <a:solidFill>
                  <a:srgbClr val="000000"/>
                </a:solidFill>
                <a:effectLst/>
                <a:latin typeface="TimesLTStd-Italic"/>
              </a:rPr>
              <a:t>. </a:t>
            </a:r>
            <a:r>
              <a:rPr lang="en-US" sz="1800" b="0" i="0" dirty="0">
                <a:solidFill>
                  <a:srgbClr val="000000"/>
                </a:solidFill>
                <a:effectLst/>
                <a:latin typeface="TimesLTStd-Roman"/>
              </a:rPr>
              <a:t>The life cycle inventory of an LCA provides the quantities of these flows, and the costs can be obtained by multiplying these flows with the respective company costs or market prices (e.g., materials purchasing).</a:t>
            </a:r>
            <a:r>
              <a:rPr lang="en-US" sz="2800" dirty="0"/>
              <a:t> </a:t>
            </a:r>
          </a:p>
          <a:p>
            <a:endParaRPr lang="en-US" sz="2800" dirty="0"/>
          </a:p>
          <a:p>
            <a:r>
              <a:rPr lang="en-US" sz="1800" b="0" i="0" dirty="0">
                <a:solidFill>
                  <a:srgbClr val="000000"/>
                </a:solidFill>
                <a:effectLst/>
                <a:latin typeface="TimesLTStd-Roman"/>
              </a:rPr>
              <a:t>Th</a:t>
            </a:r>
            <a:r>
              <a:rPr lang="lv-LV" sz="1800" b="0" i="0" dirty="0">
                <a:solidFill>
                  <a:srgbClr val="000000"/>
                </a:solidFill>
                <a:effectLst/>
                <a:latin typeface="TimesLTStd-Roman"/>
              </a:rPr>
              <a:t>e rest of </a:t>
            </a:r>
            <a:r>
              <a:rPr lang="en-US" sz="1800" b="0" i="0" dirty="0">
                <a:solidFill>
                  <a:srgbClr val="000000"/>
                </a:solidFill>
                <a:effectLst/>
                <a:latin typeface="TimesLTStd-Roman"/>
              </a:rPr>
              <a:t>costing aspects that are written can be derived from the information contained in an LCI. </a:t>
            </a:r>
            <a:r>
              <a:rPr lang="lv-LV" sz="1800" b="0" i="0" dirty="0">
                <a:solidFill>
                  <a:srgbClr val="000000"/>
                </a:solidFill>
                <a:effectLst/>
                <a:latin typeface="TimesLTStd-Roman"/>
              </a:rPr>
              <a:t>M</a:t>
            </a:r>
            <a:r>
              <a:rPr lang="en-US" sz="1800" b="0" i="0" dirty="0" err="1">
                <a:solidFill>
                  <a:srgbClr val="000000"/>
                </a:solidFill>
                <a:effectLst/>
                <a:latin typeface="TimesLTStd-Roman"/>
              </a:rPr>
              <a:t>inimal</a:t>
            </a:r>
            <a:r>
              <a:rPr lang="en-US" sz="1800" b="0" i="0" dirty="0">
                <a:solidFill>
                  <a:srgbClr val="000000"/>
                </a:solidFill>
                <a:effectLst/>
                <a:latin typeface="TimesLTStd-Roman"/>
              </a:rPr>
              <a:t> additional effort is required, since all processes are studied and analyzed in depth for the LCI. Only the costs associated with research and development (R&amp;D) of the product cannot be derived from the LCA model if the R&amp;D phase is excluded in LCA, which is generally the case.</a:t>
            </a:r>
            <a:br>
              <a:rPr lang="en-US" sz="4000" dirty="0"/>
            </a:br>
            <a:br>
              <a:rPr lang="en-US" sz="2800" dirty="0"/>
            </a:br>
            <a:br>
              <a:rPr lang="en-US" dirty="0"/>
            </a:br>
            <a:endParaRPr lang="en-US" dirty="0"/>
          </a:p>
        </p:txBody>
      </p:sp>
    </p:spTree>
    <p:extLst>
      <p:ext uri="{BB962C8B-B14F-4D97-AF65-F5344CB8AC3E}">
        <p14:creationId xmlns:p14="http://schemas.microsoft.com/office/powerpoint/2010/main" val="334937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None/>
            </a:pPr>
            <a:r>
              <a:rPr lang="en-US" sz="1800" b="0" i="0" dirty="0">
                <a:solidFill>
                  <a:srgbClr val="000000"/>
                </a:solidFill>
                <a:effectLst/>
                <a:latin typeface="TimesLTStd-Roman"/>
              </a:rPr>
              <a:t>As in LCA, environmental LCC calculations are primarily based on data that are collected per unit process (direct costs). As a unit process (see </a:t>
            </a:r>
            <a:r>
              <a:rPr lang="en-US" sz="1800" b="0" i="0" dirty="0">
                <a:solidFill>
                  <a:srgbClr val="0000FF"/>
                </a:solidFill>
                <a:effectLst/>
                <a:latin typeface="TimesLTStd-Roman"/>
              </a:rPr>
              <a:t>Glossary</a:t>
            </a:r>
            <a:r>
              <a:rPr lang="en-US" sz="1800" b="0" i="0" dirty="0">
                <a:solidFill>
                  <a:srgbClr val="000000"/>
                </a:solidFill>
                <a:effectLst/>
                <a:latin typeface="TimesLTStd-Roman"/>
              </a:rPr>
              <a:t>) is defined as the single process or subsystem (consisting of several processes) for which data are collected, the level of aggregation can vary highly depending on data availability and the goal and scope of the specific assessment. Indirect costs, such as related overhead costs, can be derived and allocated based on general allocation keys or, in more complex situations, with the help of </a:t>
            </a:r>
            <a:r>
              <a:rPr lang="en-US" sz="1800" b="1" i="0" dirty="0">
                <a:solidFill>
                  <a:srgbClr val="000000"/>
                </a:solidFill>
                <a:effectLst/>
                <a:latin typeface="TimesLTStd-Roman"/>
              </a:rPr>
              <a:t>ABC methods </a:t>
            </a:r>
            <a:r>
              <a:rPr lang="el-GR" sz="2000" b="1" dirty="0">
                <a:latin typeface="Arial"/>
                <a:cs typeface="Arial"/>
              </a:rPr>
              <a:t>(Activity Based Costing</a:t>
            </a:r>
            <a:r>
              <a:rPr lang="en-US" sz="2000" b="1" dirty="0">
                <a:latin typeface="Arial"/>
                <a:cs typeface="Arial"/>
              </a:rPr>
              <a:t>:</a:t>
            </a:r>
            <a:r>
              <a:rPr lang="el-GR" sz="2000" b="1" dirty="0">
                <a:latin typeface="Arial"/>
                <a:cs typeface="Arial"/>
              </a:rPr>
              <a:t> is an accounting technique for determining actual costs</a:t>
            </a:r>
            <a:r>
              <a:rPr lang="en-US" sz="2000" b="1" dirty="0">
                <a:latin typeface="Arial"/>
                <a:cs typeface="Arial"/>
              </a:rPr>
              <a:t> </a:t>
            </a:r>
            <a:r>
              <a:rPr lang="el-GR" sz="2000" b="1" dirty="0">
                <a:latin typeface="Arial"/>
                <a:cs typeface="Arial"/>
              </a:rPr>
              <a:t>associated with products and services produced by an organization</a:t>
            </a:r>
            <a:r>
              <a:rPr lang="en-US" sz="1800" b="1" i="0" dirty="0">
                <a:solidFill>
                  <a:srgbClr val="000000"/>
                </a:solidFill>
                <a:effectLst/>
                <a:latin typeface="TimesLTStd-Roman"/>
                <a:cs typeface="Arial"/>
              </a:rPr>
              <a:t>)</a:t>
            </a:r>
            <a:r>
              <a:rPr lang="en-US" sz="1800" b="0" i="0" dirty="0">
                <a:solidFill>
                  <a:srgbClr val="000000"/>
                </a:solidFill>
                <a:effectLst/>
                <a:latin typeface="TimesLTStd-Roman"/>
                <a:cs typeface="Arial"/>
              </a:rPr>
              <a:t>.</a:t>
            </a:r>
            <a:br>
              <a:rPr lang="en-US" sz="2800" dirty="0"/>
            </a:br>
            <a:endParaRPr lang="en-US" sz="1800" b="0" i="0" dirty="0">
              <a:solidFill>
                <a:srgbClr val="000000"/>
              </a:solidFill>
              <a:effectLst/>
              <a:latin typeface="TimesLTStd-Roman"/>
            </a:endParaRPr>
          </a:p>
          <a:p>
            <a:r>
              <a:rPr lang="en-US" sz="1800" b="0" i="0" dirty="0">
                <a:solidFill>
                  <a:srgbClr val="000000"/>
                </a:solidFill>
                <a:effectLst/>
                <a:latin typeface="TimesLTStd-Roman"/>
              </a:rPr>
              <a:t>Similar to the discussion on the differences between the environmental and economic systems and the boundaries of the product system under study, different levels of aggregation can occur in LCA and environmental LCC, even if both assessments are carried out concurrently for the same product</a:t>
            </a:r>
            <a:r>
              <a:rPr lang="en-US" sz="2800" b="0" i="0" dirty="0">
                <a:solidFill>
                  <a:srgbClr val="000000"/>
                </a:solidFill>
                <a:effectLst/>
                <a:latin typeface="TimesLTStd-Roman"/>
              </a:rPr>
              <a:t>.</a:t>
            </a:r>
            <a:endParaRPr lang="en-US" sz="1800" b="0" i="0" dirty="0">
              <a:solidFill>
                <a:srgbClr val="000000"/>
              </a:solidFill>
              <a:effectLst/>
              <a:latin typeface="TimesLTStd-Roman"/>
            </a:endParaRPr>
          </a:p>
          <a:p>
            <a:endParaRPr lang="en-US" sz="1800" b="0" i="0" dirty="0">
              <a:solidFill>
                <a:srgbClr val="000000"/>
              </a:solidFill>
              <a:effectLst/>
              <a:latin typeface="TimesLTStd-Roman"/>
            </a:endParaRPr>
          </a:p>
          <a:p>
            <a:r>
              <a:rPr lang="en-US" sz="1800" b="0" i="0" dirty="0">
                <a:solidFill>
                  <a:srgbClr val="000000"/>
                </a:solidFill>
                <a:effectLst/>
                <a:latin typeface="TimesLTStd-Roman"/>
              </a:rPr>
              <a:t>The costs for materials and energy and the operation of the processes (e.g., materials and chemicals production, component and product or manufacturing, transport, use, and waste management), as well as additional costs with no equivalents in LCA, must be determined. Subsequently, they are aggregated for the quantity of product (reference flow, derived from the functional unit of the LCA; ISO 14040/44 2006) to be assessed. </a:t>
            </a:r>
            <a:br>
              <a:rPr lang="en-US" dirty="0"/>
            </a:br>
            <a:endParaRPr lang="en-US" dirty="0"/>
          </a:p>
        </p:txBody>
      </p:sp>
    </p:spTree>
    <p:extLst>
      <p:ext uri="{BB962C8B-B14F-4D97-AF65-F5344CB8AC3E}">
        <p14:creationId xmlns:p14="http://schemas.microsoft.com/office/powerpoint/2010/main" val="3887190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4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S-LCC: Societal LCC, as developed for cost–benefit analysis (CBA), uses an expanded macroeconomic system and includes a larger set of costs, including those that will be, or could be, relevant in the long term for all stakeholders directly affected and for all indirectly affected through externalities (direct and indirect cost covered by society). Societal LCC includes the (not necessarily) monetized environmental effects of the investigated product as may be based on a complementary LCA.</a:t>
            </a:r>
            <a:r>
              <a:rPr lang="en-US" dirty="0"/>
              <a:t> </a:t>
            </a:r>
            <a:endParaRPr lang="el-GR" dirty="0"/>
          </a:p>
          <a:p>
            <a:endParaRPr lang="en-US" dirty="0"/>
          </a:p>
          <a:p>
            <a:r>
              <a:rPr lang="en-US" dirty="0"/>
              <a:t>The same case considerations regarding the C-LCC applies for Societal LCC, however, the additional damage cost is included in the evaluation of overall cash flows, due to the assumption of “willing to pay” for the social impact.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Damage costs can be taken from an Environmental Price Handbook as a single score accounting for all the costs associated to all modeled impact categories. Nevertheless, different societies, regions or communities may assign a cost to any damage category trough environmental audits calculating remediation costs.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Social Net Present Value (SNVP): </a:t>
            </a:r>
            <a:r>
              <a:rPr lang="en-US" b="0" dirty="0"/>
              <a:t>Same approach than NPV but including the social costs.</a:t>
            </a:r>
          </a:p>
          <a:p>
            <a:endParaRPr lang="lv-LV" dirty="0"/>
          </a:p>
          <a:p>
            <a:endParaRPr lang="lv-LV" dirty="0"/>
          </a:p>
          <a:p>
            <a:r>
              <a:rPr lang="en-US" dirty="0"/>
              <a:t>The most used socio-economic indicator for Societal LCC is the SCBA.</a:t>
            </a:r>
          </a:p>
          <a:p>
            <a:pPr marL="0" marR="0" indent="0" algn="l" rtl="0" eaLnBrk="1" fontAlgn="auto" latinLnBrk="0" hangingPunct="1">
              <a:spcBef>
                <a:spcPts val="0"/>
              </a:spcBef>
              <a:spcAft>
                <a:spcPts val="0"/>
              </a:spcAft>
            </a:pPr>
            <a:r>
              <a:rPr lang="en-US" b="1" dirty="0"/>
              <a:t>Social Cost-Benefit Analysis (SCBA)</a:t>
            </a:r>
            <a:r>
              <a:rPr lang="en-US" dirty="0"/>
              <a:t> which is recommended when S-LCC is conducted by dividing the future scenario SNPV in the baseline scenario SNPV. A SCBA value greater than 1.0, shows a social profit from the investment or project evaluated, while a value lower than 1.0 would show a social drawback from the project.</a:t>
            </a:r>
            <a:r>
              <a:rPr lang="lv-LV" dirty="0"/>
              <a:t> In order to conduct such analysis following 8 steps are made:</a:t>
            </a:r>
          </a:p>
          <a:p>
            <a:pPr marL="0" marR="0" indent="0" algn="l" rtl="0" eaLnBrk="1" fontAlgn="auto" latinLnBrk="0" hangingPunct="1">
              <a:spcBef>
                <a:spcPts val="0"/>
              </a:spcBef>
              <a:spcAft>
                <a:spcPts val="0"/>
              </a:spcAft>
            </a:pPr>
            <a:r>
              <a:rPr lang="lv-LV" dirty="0"/>
              <a:t> </a:t>
            </a:r>
            <a:r>
              <a:rPr lang="en-US" sz="1800" b="1" i="0" u="none" strike="noStrike" kern="1200" dirty="0">
                <a:solidFill>
                  <a:srgbClr val="000000"/>
                </a:solidFill>
                <a:effectLst/>
                <a:latin typeface="Calibri" panose="020F0502020204030204" pitchFamily="34" charset="0"/>
              </a:rPr>
              <a:t>1)Define problem/ Opportunity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2)Describe the scope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3)Define alternatives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4)Develop cost estimates / alternative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5)Identify quantifiable/ non quantifiable Benefits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6)Define alternative selection criteria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7)Compare alternatives </a:t>
            </a:r>
            <a:endParaRPr lang="lv-LV"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8)Report results and recommendations </a:t>
            </a:r>
            <a:endParaRPr lang="lv-LV" sz="1800" b="0" i="0" u="none" strike="noStrike" dirty="0">
              <a:effectLst/>
              <a:latin typeface="Arial" panose="020B0604020202020204" pitchFamily="34" charset="0"/>
            </a:endParaRPr>
          </a:p>
          <a:p>
            <a:pPr marL="266700" marR="0" lvl="0" indent="0" algn="l" defTabSz="685800" rtl="0" eaLnBrk="1" fontAlgn="auto" latinLnBrk="0" hangingPunct="1">
              <a:lnSpc>
                <a:spcPct val="100000"/>
              </a:lnSpc>
              <a:spcBef>
                <a:spcPts val="0"/>
              </a:spcBef>
              <a:spcAft>
                <a:spcPts val="0"/>
              </a:spcAft>
              <a:buClrTx/>
              <a:buSzTx/>
              <a:buFont typeface="Arial"/>
              <a:buNone/>
              <a:tabLst/>
              <a:defRPr/>
            </a:pPr>
            <a:endParaRPr lang="lv-LV" dirty="0"/>
          </a:p>
          <a:p>
            <a:pPr marL="266700" marR="0" lvl="0" indent="0" algn="l" defTabSz="685800" rtl="0" eaLnBrk="1" fontAlgn="auto" latinLnBrk="0" hangingPunct="1">
              <a:lnSpc>
                <a:spcPct val="100000"/>
              </a:lnSpc>
              <a:spcBef>
                <a:spcPts val="0"/>
              </a:spcBef>
              <a:spcAft>
                <a:spcPts val="0"/>
              </a:spcAft>
              <a:buClrTx/>
              <a:buSzTx/>
              <a:buFont typeface="Arial"/>
              <a:buNone/>
              <a:tabLst/>
              <a:defRPr/>
            </a:pPr>
            <a:r>
              <a:rPr lang="lv-LV" dirty="0"/>
              <a:t>The costs addresed in such analysis are </a:t>
            </a:r>
            <a:r>
              <a:rPr lang="en-US" sz="1200" kern="1200" dirty="0">
                <a:effectLst/>
              </a:rPr>
              <a:t>Direct/ indirect</a:t>
            </a:r>
            <a:r>
              <a:rPr lang="lv-LV" sz="1200" kern="1200" dirty="0">
                <a:effectLst/>
              </a:rPr>
              <a:t>, </a:t>
            </a:r>
            <a:r>
              <a:rPr lang="en-US" sz="1200" kern="1200" dirty="0">
                <a:effectLst/>
              </a:rPr>
              <a:t>Initial/ start up</a:t>
            </a:r>
            <a:r>
              <a:rPr lang="lv-LV" sz="1200" kern="1200" dirty="0">
                <a:effectLst/>
              </a:rPr>
              <a:t>, </a:t>
            </a:r>
            <a:r>
              <a:rPr lang="en-US" sz="1200" kern="1200" dirty="0">
                <a:effectLst/>
              </a:rPr>
              <a:t>Sustainment</a:t>
            </a:r>
            <a:r>
              <a:rPr lang="lv-LV" sz="1200" kern="1200" dirty="0">
                <a:effectLst/>
              </a:rPr>
              <a:t> </a:t>
            </a:r>
            <a:r>
              <a:rPr lang="en-US" sz="1200" kern="1200" dirty="0">
                <a:effectLst/>
              </a:rPr>
              <a:t>Salaries</a:t>
            </a:r>
            <a:r>
              <a:rPr lang="lv-LV" sz="1200" kern="1200" dirty="0">
                <a:effectLst/>
              </a:rPr>
              <a:t>, </a:t>
            </a:r>
            <a:r>
              <a:rPr lang="en-US" sz="1200" kern="1200" dirty="0">
                <a:effectLst/>
              </a:rPr>
              <a:t>Life/health/safety</a:t>
            </a:r>
            <a:r>
              <a:rPr lang="lv-LV" sz="1200" kern="1200" dirty="0">
                <a:effectLst/>
              </a:rPr>
              <a:t>, </a:t>
            </a:r>
            <a:r>
              <a:rPr lang="en-US" sz="1200" kern="1200" dirty="0">
                <a:effectLst/>
              </a:rPr>
              <a:t>Perception/ image</a:t>
            </a:r>
            <a:r>
              <a:rPr lang="lv-LV" sz="1200" kern="1200" dirty="0">
                <a:effectLst/>
              </a:rPr>
              <a:t>, </a:t>
            </a:r>
            <a:r>
              <a:rPr lang="en-US" sz="1200" kern="1200" dirty="0">
                <a:effectLst/>
              </a:rPr>
              <a:t>Opportunity</a:t>
            </a:r>
            <a:r>
              <a:rPr lang="lv-LV" sz="1200" kern="1200" dirty="0">
                <a:effectLst/>
              </a:rPr>
              <a:t>, </a:t>
            </a:r>
            <a:r>
              <a:rPr lang="en-US" sz="1200" kern="1200" dirty="0">
                <a:effectLst/>
              </a:rPr>
              <a:t>Risk/ uncertainty</a:t>
            </a:r>
            <a:r>
              <a:rPr lang="lv-LV" sz="1200" kern="1200" dirty="0">
                <a:effectLst/>
              </a:rPr>
              <a:t>, </a:t>
            </a:r>
            <a:r>
              <a:rPr lang="en-US" sz="1200" kern="1200" dirty="0">
                <a:effectLst/>
              </a:rPr>
              <a:t>Socio-political</a:t>
            </a:r>
            <a:r>
              <a:rPr lang="lv-LV" sz="1200" kern="1200" dirty="0">
                <a:effectLst/>
              </a:rPr>
              <a:t>. The benefits addresed are </a:t>
            </a:r>
          </a:p>
          <a:p>
            <a:pPr marL="266700" marR="0" lvl="0" indent="0" algn="l" defTabSz="685800" rtl="0" eaLnBrk="1" fontAlgn="auto" latinLnBrk="0" hangingPunct="1">
              <a:lnSpc>
                <a:spcPct val="100000"/>
              </a:lnSpc>
              <a:spcBef>
                <a:spcPts val="0"/>
              </a:spcBef>
              <a:spcAft>
                <a:spcPts val="0"/>
              </a:spcAft>
              <a:buClrTx/>
              <a:buSzTx/>
              <a:buFont typeface="Arial"/>
              <a:buNone/>
              <a:tabLst/>
              <a:defRPr/>
            </a:pPr>
            <a:r>
              <a:rPr lang="en-US" sz="1200" kern="1200" dirty="0">
                <a:effectLst/>
              </a:rPr>
              <a:t>Cost savings</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Increased productivity</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Reduced processing time</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Reduced errors</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Increased capacity</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Better info for decision making</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Easier to use</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More choices/options</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Reduced redundancy</a:t>
            </a:r>
            <a:endParaRPr lang="en-US" sz="1200" dirty="0">
              <a:effectLst/>
            </a:endParaRPr>
          </a:p>
          <a:p>
            <a:pPr marL="266700" indent="0" algn="l" rtl="0" eaLnBrk="1" latinLnBrk="0" hangingPunct="1">
              <a:spcBef>
                <a:spcPts val="0"/>
              </a:spcBef>
              <a:spcAft>
                <a:spcPts val="0"/>
              </a:spcAft>
              <a:buFont typeface="Arial"/>
              <a:buNone/>
            </a:pPr>
            <a:r>
              <a:rPr lang="en-US" sz="1200" kern="1200" dirty="0">
                <a:effectLst/>
              </a:rPr>
              <a:t>Company Goal/ objectives achievement </a:t>
            </a:r>
            <a:endParaRPr lang="en-US" sz="1200" dirty="0">
              <a:effectLst/>
            </a:endParaRPr>
          </a:p>
          <a:p>
            <a:endParaRPr lang="en-US" sz="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22</a:t>
            </a:fld>
            <a:endParaRPr lang="en-GB"/>
          </a:p>
        </p:txBody>
      </p:sp>
    </p:spTree>
    <p:extLst>
      <p:ext uri="{BB962C8B-B14F-4D97-AF65-F5344CB8AC3E}">
        <p14:creationId xmlns:p14="http://schemas.microsoft.com/office/powerpoint/2010/main" val="4715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Aspects of financial analysis are </a:t>
            </a:r>
          </a:p>
          <a:p>
            <a:r>
              <a:rPr lang="lv-LV" b="1" dirty="0">
                <a:solidFill>
                  <a:schemeClr val="accent6"/>
                </a:solidFill>
                <a:latin typeface="Arial" pitchFamily="34" charset="0"/>
              </a:rPr>
              <a:t>Invetsment costs:</a:t>
            </a:r>
          </a:p>
          <a:p>
            <a:pPr marL="285750" indent="-285750">
              <a:buFont typeface="Arial" panose="020B0604020202020204" pitchFamily="34" charset="0"/>
              <a:buChar char="•"/>
            </a:pPr>
            <a:r>
              <a:rPr lang="lv-LV" sz="1200" dirty="0">
                <a:solidFill>
                  <a:schemeClr val="accent6"/>
                </a:solidFill>
                <a:latin typeface="Arial" pitchFamily="34" charset="0"/>
              </a:rPr>
              <a:t>Project planning</a:t>
            </a:r>
          </a:p>
          <a:p>
            <a:pPr marL="285750" indent="-285750">
              <a:buFont typeface="Arial" panose="020B0604020202020204" pitchFamily="34" charset="0"/>
              <a:buChar char="•"/>
            </a:pPr>
            <a:r>
              <a:rPr lang="lv-LV" sz="1200" dirty="0">
                <a:solidFill>
                  <a:schemeClr val="accent6"/>
                </a:solidFill>
                <a:latin typeface="Arial" pitchFamily="34" charset="0"/>
              </a:rPr>
              <a:t>Loan</a:t>
            </a:r>
          </a:p>
          <a:p>
            <a:pPr marL="285750" indent="-285750">
              <a:buFont typeface="Arial" panose="020B0604020202020204" pitchFamily="34" charset="0"/>
              <a:buChar char="•"/>
            </a:pPr>
            <a:r>
              <a:rPr lang="lv-LV" sz="1200" dirty="0">
                <a:solidFill>
                  <a:schemeClr val="accent6"/>
                </a:solidFill>
                <a:latin typeface="Arial" pitchFamily="34" charset="0"/>
              </a:rPr>
              <a:t>Equipment instalaation</a:t>
            </a:r>
          </a:p>
          <a:p>
            <a:pPr marL="285750" indent="-285750">
              <a:buFont typeface="Arial" panose="020B0604020202020204" pitchFamily="34" charset="0"/>
              <a:buChar char="•"/>
            </a:pPr>
            <a:r>
              <a:rPr lang="lv-LV" sz="1200" dirty="0">
                <a:solidFill>
                  <a:schemeClr val="accent6"/>
                </a:solidFill>
                <a:latin typeface="Arial" pitchFamily="34" charset="0"/>
              </a:rPr>
              <a:t>Connection to infrastructures</a:t>
            </a:r>
          </a:p>
          <a:p>
            <a:r>
              <a:rPr lang="en-US" sz="1100" b="1" dirty="0">
                <a:solidFill>
                  <a:schemeClr val="accent6"/>
                </a:solidFill>
                <a:latin typeface="Arial" pitchFamily="34" charset="0"/>
              </a:rPr>
              <a:t>Maintenance and operation costs:</a:t>
            </a:r>
          </a:p>
          <a:p>
            <a:pPr marL="285750" indent="-285750">
              <a:buFont typeface="Arial" panose="020B0604020202020204" pitchFamily="34" charset="0"/>
              <a:buChar char="•"/>
            </a:pPr>
            <a:r>
              <a:rPr lang="en-US" sz="1100" dirty="0">
                <a:solidFill>
                  <a:schemeClr val="accent6"/>
                </a:solidFill>
                <a:latin typeface="Arial" pitchFamily="34" charset="0"/>
              </a:rPr>
              <a:t>Energy costs</a:t>
            </a:r>
          </a:p>
          <a:p>
            <a:pPr marL="285750" indent="-285750">
              <a:buFont typeface="Arial" panose="020B0604020202020204" pitchFamily="34" charset="0"/>
              <a:buChar char="•"/>
            </a:pPr>
            <a:r>
              <a:rPr lang="en-US" sz="1100" dirty="0">
                <a:solidFill>
                  <a:schemeClr val="accent6"/>
                </a:solidFill>
                <a:latin typeface="Arial" pitchFamily="34" charset="0"/>
              </a:rPr>
              <a:t>Equipment maintenance</a:t>
            </a:r>
          </a:p>
          <a:p>
            <a:pPr marL="285750" indent="-285750">
              <a:buFont typeface="Arial" panose="020B0604020202020204" pitchFamily="34" charset="0"/>
              <a:buChar char="•"/>
            </a:pPr>
            <a:r>
              <a:rPr lang="en-US" sz="1100" dirty="0">
                <a:solidFill>
                  <a:schemeClr val="accent6"/>
                </a:solidFill>
                <a:latin typeface="Arial" pitchFamily="34" charset="0"/>
              </a:rPr>
              <a:t>Equipment operation and wages</a:t>
            </a:r>
          </a:p>
          <a:p>
            <a:pPr marL="257175" indent="-257175" eaLnBrk="0" fontAlgn="base" hangingPunct="0">
              <a:spcBef>
                <a:spcPct val="20000"/>
              </a:spcBef>
              <a:spcAft>
                <a:spcPct val="0"/>
              </a:spcAft>
              <a:buClr>
                <a:schemeClr val="bg2"/>
              </a:buClr>
              <a:buSzPct val="75000"/>
              <a:defRPr/>
            </a:pPr>
            <a:r>
              <a:rPr lang="lv-LV" sz="1100" b="1" dirty="0">
                <a:solidFill>
                  <a:schemeClr val="accent6"/>
                </a:solidFill>
                <a:latin typeface="Arial" pitchFamily="34" charset="0"/>
              </a:rPr>
              <a:t>Demolition and disposal at end of life</a:t>
            </a:r>
          </a:p>
          <a:p>
            <a:pPr marL="285750" indent="-285750" eaLnBrk="0" fontAlgn="base" hangingPunct="0">
              <a:spcBef>
                <a:spcPct val="20000"/>
              </a:spcBef>
              <a:spcAft>
                <a:spcPct val="0"/>
              </a:spcAft>
              <a:buClr>
                <a:schemeClr val="tx2"/>
              </a:buClr>
              <a:buSzPct val="75000"/>
              <a:buFont typeface="Arial" panose="020B0604020202020204" pitchFamily="34" charset="0"/>
              <a:buChar char="•"/>
              <a:defRPr/>
            </a:pPr>
            <a:r>
              <a:rPr lang="lv-LV" sz="1100" dirty="0">
                <a:solidFill>
                  <a:schemeClr val="accent6"/>
                </a:solidFill>
                <a:latin typeface="Arial" pitchFamily="34" charset="0"/>
              </a:rPr>
              <a:t>Equipment dismanteling</a:t>
            </a:r>
          </a:p>
          <a:p>
            <a:pPr marL="285750" indent="-285750" eaLnBrk="0" fontAlgn="base" hangingPunct="0">
              <a:spcBef>
                <a:spcPct val="20000"/>
              </a:spcBef>
              <a:spcAft>
                <a:spcPct val="0"/>
              </a:spcAft>
              <a:buClr>
                <a:schemeClr val="tx2"/>
              </a:buClr>
              <a:buSzPct val="75000"/>
              <a:buFont typeface="Arial" panose="020B0604020202020204" pitchFamily="34" charset="0"/>
              <a:buChar char="•"/>
              <a:defRPr/>
            </a:pPr>
            <a:r>
              <a:rPr lang="lv-LV" sz="1100" dirty="0">
                <a:solidFill>
                  <a:schemeClr val="accent6"/>
                </a:solidFill>
                <a:latin typeface="Arial" pitchFamily="34" charset="0"/>
              </a:rPr>
              <a:t>Facility demolition</a:t>
            </a:r>
          </a:p>
          <a:p>
            <a:pPr marL="285750" indent="-285750" eaLnBrk="0" fontAlgn="base" hangingPunct="0">
              <a:spcBef>
                <a:spcPct val="20000"/>
              </a:spcBef>
              <a:spcAft>
                <a:spcPct val="0"/>
              </a:spcAft>
              <a:buClr>
                <a:schemeClr val="tx2"/>
              </a:buClr>
              <a:buSzPct val="75000"/>
              <a:buFont typeface="Arial" panose="020B0604020202020204" pitchFamily="34" charset="0"/>
              <a:buChar char="•"/>
              <a:defRPr/>
            </a:pPr>
            <a:r>
              <a:rPr lang="lv-LV" sz="1100" dirty="0">
                <a:solidFill>
                  <a:schemeClr val="accent6"/>
                </a:solidFill>
                <a:latin typeface="Arial" pitchFamily="34" charset="0"/>
              </a:rPr>
              <a:t>Land restoration</a:t>
            </a:r>
          </a:p>
          <a:p>
            <a:pPr marL="0" indent="0">
              <a:buFont typeface="Arial" panose="020B0604020202020204" pitchFamily="34" charset="0"/>
              <a:buNone/>
            </a:pPr>
            <a:endParaRPr lang="lv-LV" sz="1100" dirty="0">
              <a:solidFill>
                <a:schemeClr val="accent6"/>
              </a:solidFill>
            </a:endParaRP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3</a:t>
            </a:fld>
            <a:endParaRPr lang="en-GB"/>
          </a:p>
        </p:txBody>
      </p:sp>
    </p:spTree>
    <p:extLst>
      <p:ext uri="{BB962C8B-B14F-4D97-AF65-F5344CB8AC3E}">
        <p14:creationId xmlns:p14="http://schemas.microsoft.com/office/powerpoint/2010/main" val="284786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lnSpc>
                <a:spcPct val="150000"/>
              </a:lnSpc>
              <a:buNone/>
            </a:pPr>
            <a:endParaRPr lang="en-US" sz="1200" b="1" dirty="0"/>
          </a:p>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0" i="0" dirty="0">
                <a:solidFill>
                  <a:srgbClr val="000000"/>
                </a:solidFill>
                <a:effectLst/>
                <a:latin typeface="TimesLTStd-Roman"/>
              </a:rPr>
              <a:t>The concept of LCC, </a:t>
            </a:r>
            <a:r>
              <a:rPr lang="lv-LV" sz="1200" b="0" i="0" dirty="0">
                <a:solidFill>
                  <a:srgbClr val="000000"/>
                </a:solidFill>
                <a:effectLst/>
                <a:latin typeface="TimesLTStd-Roman"/>
              </a:rPr>
              <a:t>can be</a:t>
            </a:r>
            <a:r>
              <a:rPr lang="en-US" sz="1200" b="0" i="0" dirty="0">
                <a:solidFill>
                  <a:srgbClr val="000000"/>
                </a:solidFill>
                <a:effectLst/>
                <a:latin typeface="TimesLTStd-Roman"/>
              </a:rPr>
              <a:t> simplified form </a:t>
            </a:r>
            <a:r>
              <a:rPr lang="lv-LV" sz="1200" b="0" i="0" dirty="0">
                <a:solidFill>
                  <a:srgbClr val="000000"/>
                </a:solidFill>
                <a:effectLst/>
                <a:latin typeface="TimesLTStd-Roman"/>
              </a:rPr>
              <a:t>for</a:t>
            </a:r>
            <a:r>
              <a:rPr lang="en-US" sz="1200" b="0" i="0" dirty="0">
                <a:solidFill>
                  <a:srgbClr val="000000"/>
                </a:solidFill>
                <a:effectLst/>
                <a:latin typeface="TimesLTStd-Roman"/>
              </a:rPr>
              <a:t> 1 product manufacturer (producer) </a:t>
            </a:r>
            <a:r>
              <a:rPr lang="lv-LV" sz="1200" b="0" i="0" dirty="0">
                <a:solidFill>
                  <a:srgbClr val="000000"/>
                </a:solidFill>
                <a:effectLst/>
                <a:latin typeface="TimesLTStd-Roman"/>
              </a:rPr>
              <a:t>or</a:t>
            </a:r>
            <a:r>
              <a:rPr lang="en-US" sz="1200" b="0" i="0" dirty="0">
                <a:solidFill>
                  <a:srgbClr val="000000"/>
                </a:solidFill>
                <a:effectLst/>
                <a:latin typeface="TimesLTStd-Roman"/>
              </a:rPr>
              <a:t> 1 product user (owner</a:t>
            </a:r>
            <a:r>
              <a:rPr lang="lv-LV" sz="1200" b="0" i="0" dirty="0">
                <a:solidFill>
                  <a:srgbClr val="000000"/>
                </a:solidFill>
                <a:effectLst/>
                <a:latin typeface="TimesLTStd-Roman"/>
              </a:rPr>
              <a:t>)</a:t>
            </a:r>
            <a:r>
              <a:rPr lang="en-US" sz="1200" b="0" i="0" dirty="0">
                <a:solidFill>
                  <a:srgbClr val="000000"/>
                </a:solidFill>
                <a:effectLst/>
                <a:latin typeface="TimesLTStd-Roman"/>
              </a:rPr>
              <a:t>. Th</a:t>
            </a:r>
            <a:r>
              <a:rPr lang="lv-LV" sz="1200" b="0" i="0" dirty="0">
                <a:solidFill>
                  <a:srgbClr val="000000"/>
                </a:solidFill>
                <a:effectLst/>
                <a:latin typeface="TimesLTStd-Roman"/>
              </a:rPr>
              <a:t>e</a:t>
            </a:r>
            <a:r>
              <a:rPr lang="en-US" sz="1200" b="0" i="0" dirty="0">
                <a:solidFill>
                  <a:srgbClr val="000000"/>
                </a:solidFill>
                <a:effectLst/>
                <a:latin typeface="TimesLTStd-Roman"/>
              </a:rPr>
              <a:t> figure shows the producer and the user as the central actors in the life cycle. These actors are the driving force for why a product exists at all, the consumer being the one who seeks to fulfill a need (demand pull) and the manufacturer being the one who offers a suitable product and who, sometimes, also creates a desire for the product’s utility via marketing. Therefore, these 2 actors are both directly interested in the LCC performance; other additional actors, such as those dealing with end-of life activities, only have a secondary function, delivering a service that either the manufacturer or the consumer is asking for. </a:t>
            </a:r>
            <a:endParaRPr lang="en-US" dirty="0">
              <a:cs typeface="Calibri"/>
            </a:endParaRPr>
          </a:p>
          <a:p>
            <a:endParaRPr lang="el-GR" dirty="0"/>
          </a:p>
        </p:txBody>
      </p:sp>
    </p:spTree>
    <p:extLst>
      <p:ext uri="{BB962C8B-B14F-4D97-AF65-F5344CB8AC3E}">
        <p14:creationId xmlns:p14="http://schemas.microsoft.com/office/powerpoint/2010/main" val="344241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a:defRPr/>
            </a:pPr>
            <a:r>
              <a:rPr lang="en-US" sz="1200" i="0" dirty="0"/>
              <a:t>Life-Cycle Costing aims to cost a product/ service, customer or project over its entire Life Cycle phases aiming to maximize the return over its total life while minimizing costs.</a:t>
            </a:r>
          </a:p>
          <a:p>
            <a:pPr>
              <a:defRPr/>
            </a:pPr>
            <a:endParaRPr lang="en-US" sz="1200" i="0" dirty="0"/>
          </a:p>
          <a:p>
            <a:pPr>
              <a:defRPr/>
            </a:pPr>
            <a:r>
              <a:rPr lang="en-US" sz="1200" i="0" dirty="0"/>
              <a:t>Traditional costing methods assess costs and revenues of a product on a financial year or period by period basis, so profitability is ascertained short to medium term. LCC ascertains profitability over all product life phases(from design to abandonment) since each product phase has its own characteristics and strategies.</a:t>
            </a:r>
          </a:p>
          <a:p>
            <a:pPr>
              <a:defRPr/>
            </a:pPr>
            <a:endParaRPr lang="en-US" sz="1200" i="0" dirty="0"/>
          </a:p>
          <a:p>
            <a:pPr>
              <a:defRPr/>
            </a:pPr>
            <a:r>
              <a:rPr lang="en-US" sz="1200" i="0" dirty="0"/>
              <a:t>In traditional costing, some costs are never traced to a product and are charged to all the products based on period or their volume during a period i.e. R&amp;D cost. Using LCC, the costs related to a product are always charged to that product.</a:t>
            </a:r>
          </a:p>
          <a:p>
            <a:pPr>
              <a:defRPr/>
            </a:pPr>
            <a:endParaRPr lang="en-US" sz="1200" i="0" dirty="0"/>
          </a:p>
          <a:p>
            <a:pPr>
              <a:defRPr/>
            </a:pPr>
            <a:r>
              <a:rPr lang="en-US" sz="1200" i="0" dirty="0"/>
              <a:t>Using LCC enables you to price accordingly in order to manipulate demand or maximize profit. Additionally, you can plan corrective actions in advance since the product life is known.</a:t>
            </a:r>
          </a:p>
          <a:p>
            <a:pPr>
              <a:defRPr/>
            </a:pPr>
            <a:endParaRPr lang="en-US" sz="1200" i="0" dirty="0"/>
          </a:p>
          <a:p>
            <a:pPr>
              <a:defRPr/>
            </a:pPr>
            <a:r>
              <a:rPr lang="en-US" sz="1200" i="0" dirty="0"/>
              <a:t>LCC helps in  decision making process to judge, given the value/ costs of an asset if renewal or replacement is appropriate and when is the optimal time for such an event</a:t>
            </a:r>
          </a:p>
          <a:p>
            <a:endParaRPr lang="el-GR" i="0" dirty="0"/>
          </a:p>
        </p:txBody>
      </p:sp>
    </p:spTree>
    <p:extLst>
      <p:ext uri="{BB962C8B-B14F-4D97-AF65-F5344CB8AC3E}">
        <p14:creationId xmlns:p14="http://schemas.microsoft.com/office/powerpoint/2010/main" val="299326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From the point of view of a certain firm — and quite similar situations apply to some public organizations — costs are reflected in the prices paid for products acquired and in the cost for providing capital goods and labor.</a:t>
            </a:r>
            <a:r>
              <a:rPr lang="en-US" dirty="0"/>
              <a:t> </a:t>
            </a:r>
            <a:r>
              <a:rPr lang="en-US" sz="1200" b="0" i="0" kern="1200" dirty="0">
                <a:solidFill>
                  <a:schemeClr val="tx1"/>
                </a:solidFill>
                <a:effectLst/>
                <a:latin typeface="+mn-lt"/>
                <a:ea typeface="+mn-ea"/>
                <a:cs typeface="+mn-cs"/>
              </a:rPr>
              <a:t>When comparing the sales of a firm with the costs of products acquired by it, the difference is the gross value added: that is, the sum of labor costs and capital costs, including profits (excluding value-added tax [VAT] and other taxes). This value added may be left gross, or may be made net, after deduction of what is set aside to compensate for the wear and tear of the capital goods (i.e., depreciation). Capital goods acquired hence should not be lumped to other goods acquired but should be covered by some measure of depreciation. The cost of borrowing (loans, leases, etc.) should be included as well, as should profits, which remain after deduction of the cost of borrowing. The treatment of depreciation and taxes is a delicate subject, as there are many conventions in different countries. Furthermore, conventional LCC often employs direct cash flows (i.e., without depreciation). In national accounting, these difficulties have been resolved, one way or another.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One way to avoid the aforementioned difficulties in LCC is by not detailing cost from a firm’s point of view</a:t>
            </a:r>
            <a:r>
              <a:rPr lang="lv-LV" sz="1200" b="1" i="0" kern="1200" dirty="0">
                <a:solidFill>
                  <a:schemeClr val="tx1"/>
                </a:solidFill>
                <a:effectLst/>
                <a:latin typeface="+mn-lt"/>
                <a:ea typeface="+mn-ea"/>
                <a:cs typeface="+mn-cs"/>
              </a:rPr>
              <a:t>. This can be considered as </a:t>
            </a:r>
            <a:r>
              <a:rPr lang="en-US" sz="1200" b="1" i="0" kern="1200" dirty="0">
                <a:solidFill>
                  <a:schemeClr val="tx1"/>
                </a:solidFill>
                <a:effectLst/>
                <a:latin typeface="+mn-lt"/>
                <a:ea typeface="+mn-ea"/>
                <a:cs typeface="+mn-cs"/>
              </a:rPr>
              <a:t> Simplified LCC</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simple method has 1 disadvantage in that it does not give insight regarding which factors determine costs, essentially making sensitivity analysis impossible. Furthermore, if alternative technologies are involved that are not yet on the market, it is not possible to use market prices</a:t>
            </a:r>
            <a:r>
              <a:rPr lang="en-US" dirty="0"/>
              <a:t>.</a:t>
            </a:r>
            <a:endParaRPr lang="el-GR" i="0" dirty="0"/>
          </a:p>
        </p:txBody>
      </p:sp>
    </p:spTree>
    <p:extLst>
      <p:ext uri="{BB962C8B-B14F-4D97-AF65-F5344CB8AC3E}">
        <p14:creationId xmlns:p14="http://schemas.microsoft.com/office/powerpoint/2010/main" val="146982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lv-LV" dirty="0"/>
              <a:t>There are also more advanced LCC types known as C-LCC, E-LCC and S-LCC</a:t>
            </a:r>
          </a:p>
          <a:p>
            <a:endParaRPr lang="lv-LV" dirty="0"/>
          </a:p>
          <a:p>
            <a:r>
              <a:rPr lang="en-US" dirty="0"/>
              <a:t>C-LCC: A pure economic evaluation and a quasi-dynamic method </a:t>
            </a:r>
            <a:r>
              <a:rPr lang="en-US" sz="1200" b="0" i="0" kern="1200" dirty="0">
                <a:solidFill>
                  <a:schemeClr val="tx1"/>
                </a:solidFill>
                <a:effectLst/>
                <a:latin typeface="+mn-lt"/>
                <a:ea typeface="+mn-ea"/>
                <a:cs typeface="+mn-cs"/>
              </a:rPr>
              <a:t>and generally includes (conventional) costs associated with a product* that are borne directly by a given actor and is usually presented from the perspective of the producer or consumer alone. external costs that are not immediately tangible</a:t>
            </a:r>
            <a:r>
              <a:rPr lang="en-US" dirty="0"/>
              <a:t> are often neglected. </a:t>
            </a:r>
            <a:r>
              <a:rPr lang="en-US" sz="1200" b="0" i="0" kern="1200" dirty="0">
                <a:solidFill>
                  <a:schemeClr val="tx1"/>
                </a:solidFill>
                <a:effectLst/>
                <a:latin typeface="+mn-lt"/>
                <a:ea typeface="+mn-ea"/>
                <a:cs typeface="+mn-cs"/>
              </a:rPr>
              <a:t>Additionally, conventional LCC does not always consider the complete life cycle; for example, </a:t>
            </a:r>
            <a:r>
              <a:rPr lang="en-US" sz="1200" b="0" i="0" kern="1200" dirty="0" err="1">
                <a:solidFill>
                  <a:schemeClr val="tx1"/>
                </a:solidFill>
                <a:effectLst/>
                <a:latin typeface="+mn-lt"/>
                <a:ea typeface="+mn-ea"/>
                <a:cs typeface="+mn-cs"/>
              </a:rPr>
              <a:t>EoL</a:t>
            </a:r>
            <a:r>
              <a:rPr lang="en-US" sz="1200" b="0" i="0" kern="1200" dirty="0">
                <a:solidFill>
                  <a:schemeClr val="tx1"/>
                </a:solidFill>
                <a:effectLst/>
                <a:latin typeface="+mn-lt"/>
                <a:ea typeface="+mn-ea"/>
                <a:cs typeface="+mn-cs"/>
              </a:rPr>
              <a:t> operations are not included in any case.</a:t>
            </a:r>
            <a:r>
              <a:rPr lang="en-US" dirty="0"/>
              <a:t> </a:t>
            </a:r>
          </a:p>
          <a:p>
            <a:endParaRPr lang="en-US" dirty="0"/>
          </a:p>
          <a:p>
            <a:r>
              <a:rPr lang="en-US" dirty="0"/>
              <a:t>E-LCC: </a:t>
            </a:r>
            <a:r>
              <a:rPr lang="en-US" sz="1200" b="0" i="0" kern="1200" dirty="0">
                <a:solidFill>
                  <a:schemeClr val="tx1"/>
                </a:solidFill>
                <a:effectLst/>
                <a:latin typeface="+mn-lt"/>
                <a:ea typeface="+mn-ea"/>
                <a:cs typeface="+mn-cs"/>
              </a:rPr>
              <a:t>Environmental LCC uses system boundaries and functional units equivalent to those of LCA and is based on the same product system model, addressing the complete life cycle. In this sense, the 2 analyses are seen as complementary in that all costs are included as directly borne throughout the chain, including the already internalized cost of external effects. It assess the cost occurred during the Life Cycle in its LCA related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S-LCC: Societal LCC, as developed for cost–benefit analysis (CBA), uses an expanded macroeconomic system and includes a larger set of costs, including those that will be, or could be, relevant in the long term for all stakeholders directly affected and for all indirectly affected through externalities (direct and indirect cost covered by society). Societal LCC includes the (not necessarily) monetized environmental effects of the investigated product as may be based on a complementary LCA.</a:t>
            </a:r>
            <a:r>
              <a:rPr lang="en-US" dirty="0"/>
              <a:t> </a:t>
            </a:r>
            <a:endParaRPr lang="el-GR" dirty="0"/>
          </a:p>
        </p:txBody>
      </p:sp>
    </p:spTree>
    <p:extLst>
      <p:ext uri="{BB962C8B-B14F-4D97-AF65-F5344CB8AC3E}">
        <p14:creationId xmlns:p14="http://schemas.microsoft.com/office/powerpoint/2010/main" val="318951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3 types of LCC have a function-oriented systems perspective, implying a life cycle approach of some sort. The main differences between conventional LCC, environmental LCC, and societal LCC are</a:t>
            </a:r>
            <a:r>
              <a:rPr lang="lv-LV" sz="1200" b="0" i="0" kern="1200" dirty="0">
                <a:solidFill>
                  <a:schemeClr val="tx1"/>
                </a:solidFill>
                <a:effectLst/>
                <a:latin typeface="+mn-lt"/>
                <a:ea typeface="+mn-ea"/>
                <a:cs typeface="+mn-cs"/>
              </a:rPr>
              <a:t> that C-LCC looks at life cycle of one product without consideration of end-of-life stage, the E-LCC  and S-LCC looks at complete lifecycle impacts on </a:t>
            </a:r>
            <a:r>
              <a:rPr lang="en-US" sz="1200" b="0" i="0" kern="1200" dirty="0">
                <a:solidFill>
                  <a:schemeClr val="tx1"/>
                </a:solidFill>
                <a:effectLst/>
                <a:latin typeface="+mn-lt"/>
                <a:ea typeface="+mn-ea"/>
                <a:cs typeface="+mn-cs"/>
              </a:rPr>
              <a:t>Society overall</a:t>
            </a:r>
            <a:r>
              <a:rPr lang="lv-LV" sz="1200" b="0" i="0" kern="1200" dirty="0">
                <a:solidFill>
                  <a:schemeClr val="tx1"/>
                </a:solidFill>
                <a:effectLst/>
                <a:latin typeface="+mn-lt"/>
                <a:ea typeface="+mn-ea"/>
                <a:cs typeface="+mn-cs"/>
              </a:rPr>
              <a:t> in monytary terms</a:t>
            </a: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072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The cut off criteria depend on the cost categories included within the criteria.</a:t>
            </a:r>
          </a:p>
          <a:p>
            <a:endParaRPr lang="en-US" dirty="0"/>
          </a:p>
          <a:p>
            <a:r>
              <a:rPr lang="en-US" b="1" dirty="0"/>
              <a:t>Environmental</a:t>
            </a:r>
            <a:r>
              <a:rPr lang="en-US" dirty="0"/>
              <a:t>: The easiest to implement from </a:t>
            </a:r>
            <a:r>
              <a:rPr lang="lv-LV" dirty="0"/>
              <a:t>perspective of </a:t>
            </a:r>
            <a:r>
              <a:rPr lang="en-US" dirty="0"/>
              <a:t>outsider analysis since no</a:t>
            </a:r>
            <a:r>
              <a:rPr lang="lv-LV" dirty="0"/>
              <a:t> </a:t>
            </a:r>
            <a:r>
              <a:rPr lang="en-US" dirty="0"/>
              <a:t>detailed or sensitive data is required.</a:t>
            </a:r>
          </a:p>
          <a:p>
            <a:endParaRPr lang="en-US" dirty="0"/>
          </a:p>
          <a:p>
            <a:r>
              <a:rPr lang="en-US" b="1" dirty="0"/>
              <a:t>Semi-financial: </a:t>
            </a:r>
            <a:r>
              <a:rPr lang="en-US" dirty="0"/>
              <a:t>Sensitive data is required but allows to identify </a:t>
            </a:r>
            <a:r>
              <a:rPr lang="en-US" sz="1200" b="0" i="0" kern="1200" dirty="0">
                <a:solidFill>
                  <a:schemeClr val="tx1"/>
                </a:solidFill>
                <a:effectLst/>
                <a:latin typeface="+mn-lt"/>
                <a:ea typeface="+mn-ea"/>
                <a:cs typeface="+mn-cs"/>
              </a:rPr>
              <a:t>which factors determine costs, making sensitivity analysis possible.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Financial</a:t>
            </a:r>
            <a:r>
              <a:rPr lang="lv-LV" sz="1200" b="0" i="0" kern="1200" dirty="0">
                <a:solidFill>
                  <a:schemeClr val="tx1"/>
                </a:solidFill>
                <a:effectLst/>
                <a:latin typeface="+mn-lt"/>
                <a:ea typeface="+mn-ea"/>
                <a:cs typeface="+mn-cs"/>
              </a:rPr>
              <a:t> is</a:t>
            </a:r>
            <a:r>
              <a:rPr lang="en-US" sz="1200" b="0" i="0" kern="1200" dirty="0">
                <a:solidFill>
                  <a:schemeClr val="tx1"/>
                </a:solidFill>
                <a:effectLst/>
                <a:latin typeface="+mn-lt"/>
                <a:ea typeface="+mn-ea"/>
                <a:cs typeface="+mn-cs"/>
              </a:rPr>
              <a:t> </a:t>
            </a:r>
            <a:r>
              <a:rPr lang="lv-LV" sz="1200" b="0" i="0"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referred if you are the direct cost bearer and interested part. Allows sensitivity analysis and support making-decision options.</a:t>
            </a:r>
          </a:p>
          <a:p>
            <a:br>
              <a:rPr lang="en-US" dirty="0"/>
            </a:br>
            <a:endParaRPr lang="en-US" dirty="0"/>
          </a:p>
          <a:p>
            <a:br>
              <a:rPr lang="en-US" dirty="0"/>
            </a:br>
            <a:endParaRPr lang="el-GR" dirty="0"/>
          </a:p>
        </p:txBody>
      </p:sp>
    </p:spTree>
    <p:extLst>
      <p:ext uri="{BB962C8B-B14F-4D97-AF65-F5344CB8AC3E}">
        <p14:creationId xmlns:p14="http://schemas.microsoft.com/office/powerpoint/2010/main" val="429360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There are 4 identified levels of cost categories: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1</a:t>
            </a:r>
            <a:r>
              <a:rPr lang="en-US" b="0" baseline="30000" dirty="0"/>
              <a:t>st</a:t>
            </a:r>
            <a:r>
              <a:rPr lang="en-US" b="0" dirty="0"/>
              <a:t> level: related to the </a:t>
            </a:r>
            <a:r>
              <a:rPr lang="en-US" b="1" dirty="0"/>
              <a:t>general</a:t>
            </a:r>
            <a:r>
              <a:rPr lang="en-US" b="0" dirty="0"/>
              <a:t> type of cost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a:t>
            </a:r>
            <a:r>
              <a:rPr lang="en-US" baseline="30000" dirty="0"/>
              <a:t>nd</a:t>
            </a:r>
            <a:r>
              <a:rPr lang="en-US" dirty="0"/>
              <a:t> level: The </a:t>
            </a:r>
            <a:r>
              <a:rPr lang="en-US" b="1" dirty="0"/>
              <a:t>segments</a:t>
            </a:r>
            <a:r>
              <a:rPr lang="en-US" dirty="0"/>
              <a:t> of the supply chain are analyzed.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level: The detailed specification of stage, including the </a:t>
            </a:r>
            <a:r>
              <a:rPr lang="en-US" b="1" dirty="0"/>
              <a:t>activities</a:t>
            </a:r>
            <a:r>
              <a:rPr lang="en-US" dirty="0"/>
              <a:t> involved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4</a:t>
            </a:r>
            <a:r>
              <a:rPr lang="en-US" baseline="30000" dirty="0"/>
              <a:t>th</a:t>
            </a:r>
            <a:r>
              <a:rPr lang="en-US" dirty="0"/>
              <a:t> level:  </a:t>
            </a:r>
            <a:r>
              <a:rPr lang="en-US" b="1" dirty="0"/>
              <a:t>Other detailed </a:t>
            </a:r>
            <a:r>
              <a:rPr lang="en-US" dirty="0"/>
              <a:t>costs within the activities or stages.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Budget cost and market cost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level) are relevant for conventional LCC. Alternative cost and social cost are the prime cost types for societal LCC, whereas transfer payments (taxes and subsidies) are not considered. For environmental LCC, a choice has to be made. </a:t>
            </a:r>
            <a:endParaRPr lang="lv-LV" sz="1200" b="0" i="0" kern="1200" dirty="0">
              <a:solidFill>
                <a:schemeClr val="tx1"/>
              </a:solidFill>
              <a:effectLst/>
              <a:latin typeface="+mn-lt"/>
              <a:ea typeface="+mn-ea"/>
              <a:cs typeface="+mn-cs"/>
            </a:endParaRPr>
          </a:p>
          <a:p>
            <a:r>
              <a:rPr lang="en-US" dirty="0"/>
              <a:t>All interested parties in </a:t>
            </a:r>
            <a:r>
              <a:rPr lang="lv-LV" dirty="0"/>
              <a:t>like enterprenurs, users of product and policy planners must have common understanding on what is a</a:t>
            </a:r>
            <a:r>
              <a:rPr lang="en-US" dirty="0"/>
              <a:t> Life Cycle Cost calculation </a:t>
            </a:r>
            <a:r>
              <a:rPr lang="lv-LV" dirty="0"/>
              <a:t>approach used for specific product or service. </a:t>
            </a:r>
            <a:r>
              <a:rPr lang="en-US" dirty="0"/>
              <a:t>This will ensure that all subsequent calculations can be compared on an equal basis.</a:t>
            </a:r>
            <a:endParaRPr lang="el-GR" dirty="0"/>
          </a:p>
          <a:p>
            <a:pPr algn="l"/>
            <a:r>
              <a:rPr lang="en-US" dirty="0"/>
              <a:t>The models should be either </a:t>
            </a:r>
            <a:r>
              <a:rPr lang="en-US" dirty="0" err="1"/>
              <a:t>programme</a:t>
            </a:r>
            <a:r>
              <a:rPr lang="lv-LV" dirty="0"/>
              <a:t> or standard</a:t>
            </a:r>
            <a:r>
              <a:rPr lang="en-US" dirty="0"/>
              <a:t> specific. The functionalities of such models must allow an easy interface with those models already in place within the organization.</a:t>
            </a:r>
            <a:r>
              <a:rPr lang="lv-LV" dirty="0"/>
              <a:t> </a:t>
            </a:r>
            <a:r>
              <a:rPr lang="en-US" dirty="0"/>
              <a:t>The life cycle costing (LCC) process involves simple but tedious cost calculation.</a:t>
            </a:r>
            <a:r>
              <a:rPr lang="lv-LV" dirty="0"/>
              <a:t> </a:t>
            </a:r>
            <a:r>
              <a:rPr lang="en-US" dirty="0"/>
              <a:t>There is a lot of literature concerning LCC</a:t>
            </a:r>
            <a:r>
              <a:rPr lang="lv-LV" dirty="0"/>
              <a:t>. </a:t>
            </a:r>
            <a:r>
              <a:rPr lang="en-US" sz="1200" b="0" i="0" u="none" strike="noStrike" baseline="0" dirty="0">
                <a:latin typeface="Times New Roman" panose="02020603050405020304" pitchFamily="18" charset="0"/>
              </a:rPr>
              <a:t>Some of it (particularly academic papers) develops numerous models of high level and technical complexity but displaying a rather low level of practicality.</a:t>
            </a:r>
            <a:endParaRPr lang="el-GR" dirty="0"/>
          </a:p>
          <a:p>
            <a:endParaRPr lang="en-US" dirty="0">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br>
              <a:rPr lang="en-US" dirty="0"/>
            </a:br>
            <a:endParaRPr lang="el-GR" dirty="0"/>
          </a:p>
          <a:p>
            <a:endParaRPr lang="el-GR" dirty="0"/>
          </a:p>
        </p:txBody>
      </p:sp>
    </p:spTree>
    <p:extLst>
      <p:ext uri="{BB962C8B-B14F-4D97-AF65-F5344CB8AC3E}">
        <p14:creationId xmlns:p14="http://schemas.microsoft.com/office/powerpoint/2010/main" val="339469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DA819-98A1-4198-9101-2E2338D071D7}"/>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a:extLst>
              <a:ext uri="{FF2B5EF4-FFF2-40B4-BE49-F238E27FC236}">
                <a16:creationId xmlns:a16="http://schemas.microsoft.com/office/drawing/2014/main" id="{902EF67E-47E5-4525-8E81-29E113DCFF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5A9693AC-89A8-4372-8B13-8BF2C423E8FB}"/>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062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2EA35-18DB-4E7E-A58A-9299B76A6103}"/>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22B5D21-E0A7-4CDD-B79C-EB73D2BA310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C2F49D7-8A91-444C-8DDA-4016734130D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0496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1E99EC-C7AB-4784-9472-4785E57F54F7}"/>
              </a:ext>
            </a:extLst>
          </p:cNvPr>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04E1CEFD-3A6C-4A58-85BC-38B2578D1B71}"/>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E886229-473A-4A9A-BCF2-FB7E841D6985}"/>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2953206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87596" y="6356351"/>
            <a:ext cx="909371" cy="365125"/>
          </a:xfrm>
          <a:prstGeom prst="rect">
            <a:avLst/>
          </a:prstGeom>
        </p:spPr>
        <p:txBody>
          <a:bodyPr/>
          <a:lstStyle/>
          <a:p>
            <a:fld id="{17E22B3C-2F8A-4C4B-B3CB-C71009D56314}" type="slidenum">
              <a:rPr lang="en-US" smtClean="0"/>
              <a:pPr/>
              <a:t>‹#›</a:t>
            </a:fld>
            <a:endParaRPr lang="en-US"/>
          </a:p>
        </p:txBody>
      </p:sp>
      <p:sp>
        <p:nvSpPr>
          <p:cNvPr id="6" name="Title 1"/>
          <p:cNvSpPr>
            <a:spLocks noGrp="1"/>
          </p:cNvSpPr>
          <p:nvPr>
            <p:ph type="title"/>
          </p:nvPr>
        </p:nvSpPr>
        <p:spPr>
          <a:xfrm>
            <a:off x="2223971" y="361841"/>
            <a:ext cx="5512912" cy="533480"/>
          </a:xfrm>
        </p:spPr>
        <p:txBody>
          <a:bodyPr/>
          <a:lstStyle>
            <a:lvl1pPr>
              <a:defRPr/>
            </a:lvl1pPr>
          </a:lstStyle>
          <a:p>
            <a:endParaRPr lang="en-US"/>
          </a:p>
        </p:txBody>
      </p:sp>
      <p:sp>
        <p:nvSpPr>
          <p:cNvPr id="7" name="Text Placeholder 6"/>
          <p:cNvSpPr>
            <a:spLocks noGrp="1"/>
          </p:cNvSpPr>
          <p:nvPr>
            <p:ph type="body" sz="quarter" idx="12"/>
          </p:nvPr>
        </p:nvSpPr>
        <p:spPr>
          <a:xfrm>
            <a:off x="347850" y="1636278"/>
            <a:ext cx="7996051" cy="4208711"/>
          </a:xfrm>
        </p:spPr>
        <p:txBody>
          <a:bodyPr/>
          <a:lstStyle>
            <a:lvl1pPr marL="0" indent="0">
              <a:buFont typeface="+mj-lt"/>
              <a:buNone/>
              <a:defRPr baseline="0"/>
            </a:lvl1pPr>
          </a:lstStyle>
          <a:p>
            <a:pPr lvl="0"/>
            <a:endParaRPr lang="en-US"/>
          </a:p>
        </p:txBody>
      </p:sp>
    </p:spTree>
    <p:extLst>
      <p:ext uri="{BB962C8B-B14F-4D97-AF65-F5344CB8AC3E}">
        <p14:creationId xmlns:p14="http://schemas.microsoft.com/office/powerpoint/2010/main" val="163307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726" y="4136094"/>
            <a:ext cx="4726415" cy="615553"/>
          </a:xfrm>
        </p:spPr>
        <p:txBody>
          <a:bodyPr/>
          <a:lstStyle>
            <a:lvl1pPr>
              <a:defRPr baseline="0"/>
            </a:lvl1pPr>
          </a:lstStyle>
          <a:p>
            <a:endParaRPr lang="en-US"/>
          </a:p>
        </p:txBody>
      </p:sp>
      <p:sp>
        <p:nvSpPr>
          <p:cNvPr id="5" name="Text Placeholder 6"/>
          <p:cNvSpPr>
            <a:spLocks noGrp="1"/>
          </p:cNvSpPr>
          <p:nvPr>
            <p:ph type="body" sz="quarter" idx="12"/>
          </p:nvPr>
        </p:nvSpPr>
        <p:spPr>
          <a:xfrm>
            <a:off x="381726" y="5089527"/>
            <a:ext cx="4726415" cy="456535"/>
          </a:xfrm>
        </p:spPr>
        <p:txBody>
          <a:bodyPr/>
          <a:lstStyle>
            <a:lvl1pPr marL="0" indent="0">
              <a:buNone/>
              <a:defRPr baseline="0"/>
            </a:lvl1pPr>
          </a:lstStyle>
          <a:p>
            <a:pPr lvl="0"/>
            <a:endParaRPr lang="en-US"/>
          </a:p>
        </p:txBody>
      </p:sp>
      <p:sp>
        <p:nvSpPr>
          <p:cNvPr id="14" name="Picture Placeholder 13"/>
          <p:cNvSpPr>
            <a:spLocks noGrp="1"/>
          </p:cNvSpPr>
          <p:nvPr>
            <p:ph type="pic" sz="quarter" idx="13"/>
          </p:nvPr>
        </p:nvSpPr>
        <p:spPr>
          <a:xfrm>
            <a:off x="94131" y="1609414"/>
            <a:ext cx="5013325" cy="2326217"/>
          </a:xfrm>
          <a:solidFill>
            <a:schemeClr val="bg1">
              <a:lumMod val="95000"/>
            </a:schemeClr>
          </a:solidFill>
          <a:ln>
            <a:noFill/>
          </a:ln>
        </p:spPr>
        <p:txBody>
          <a:bodyPr/>
          <a:lstStyle/>
          <a:p>
            <a:endParaRPr lang="en-GB"/>
          </a:p>
        </p:txBody>
      </p:sp>
    </p:spTree>
    <p:extLst>
      <p:ext uri="{BB962C8B-B14F-4D97-AF65-F5344CB8AC3E}">
        <p14:creationId xmlns:p14="http://schemas.microsoft.com/office/powerpoint/2010/main" val="406506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6789" y="3987336"/>
            <a:ext cx="8229600" cy="1143000"/>
          </a:xfrm>
        </p:spPr>
        <p:txBody>
          <a:bodyPr/>
          <a:lstStyle/>
          <a:p>
            <a:r>
              <a:rPr lang="pt-PT" err="1"/>
              <a:t>Click</a:t>
            </a:r>
            <a:r>
              <a:rPr lang="pt-PT"/>
              <a:t> to </a:t>
            </a:r>
            <a:r>
              <a:rPr lang="pt-PT" err="1"/>
              <a:t>edit</a:t>
            </a:r>
            <a:r>
              <a:rPr lang="pt-PT"/>
              <a:t> </a:t>
            </a:r>
            <a:r>
              <a:rPr lang="pt-PT" err="1"/>
              <a:t>Master</a:t>
            </a:r>
            <a:r>
              <a:rPr lang="pt-PT"/>
              <a:t> </a:t>
            </a:r>
            <a:r>
              <a:rPr lang="pt-PT" err="1"/>
              <a:t>title</a:t>
            </a:r>
            <a:r>
              <a:rPr lang="pt-PT"/>
              <a:t> </a:t>
            </a:r>
            <a:r>
              <a:rPr lang="pt-PT" err="1"/>
              <a:t>style</a:t>
            </a:r>
            <a:endParaRPr lang="en-US"/>
          </a:p>
        </p:txBody>
      </p:sp>
      <p:sp>
        <p:nvSpPr>
          <p:cNvPr id="5" name="Text Placeholder 4"/>
          <p:cNvSpPr>
            <a:spLocks noGrp="1"/>
          </p:cNvSpPr>
          <p:nvPr>
            <p:ph type="body" sz="quarter" idx="11" hasCustomPrompt="1"/>
          </p:nvPr>
        </p:nvSpPr>
        <p:spPr>
          <a:xfrm>
            <a:off x="466789" y="5277704"/>
            <a:ext cx="8229664" cy="410369"/>
          </a:xfrm>
        </p:spPr>
        <p:txBody>
          <a:bodyPr/>
          <a:lstStyle>
            <a:lvl1pPr>
              <a:defRPr/>
            </a:lvl1pPr>
          </a:lstStyle>
          <a:p>
            <a:pPr lvl="0"/>
            <a:r>
              <a:rPr lang="en-US" err="1"/>
              <a:t>Presentor’s</a:t>
            </a:r>
            <a:r>
              <a:rPr lang="en-US"/>
              <a:t> contact</a:t>
            </a:r>
          </a:p>
        </p:txBody>
      </p:sp>
    </p:spTree>
    <p:extLst>
      <p:ext uri="{BB962C8B-B14F-4D97-AF65-F5344CB8AC3E}">
        <p14:creationId xmlns:p14="http://schemas.microsoft.com/office/powerpoint/2010/main" val="247833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96DC-07FF-46BC-B5C3-6D35A2EE106C}"/>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E6B32E27-A2AA-4C24-8CC1-5ABFE674536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75C97C12-9314-45D4-824A-6781E0B374CD}"/>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4023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9744D-1769-4534-A97C-EA7C47596DF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a:extLst>
              <a:ext uri="{FF2B5EF4-FFF2-40B4-BE49-F238E27FC236}">
                <a16:creationId xmlns:a16="http://schemas.microsoft.com/office/drawing/2014/main" id="{595C8C96-1506-4434-AF8D-681F542C32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6" name="Segnaposto numero diapositiva 5">
            <a:extLst>
              <a:ext uri="{FF2B5EF4-FFF2-40B4-BE49-F238E27FC236}">
                <a16:creationId xmlns:a16="http://schemas.microsoft.com/office/drawing/2014/main" id="{33C17FFD-1634-40E8-BF1F-AFBF2F8D17E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8057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77F1B-6398-47D6-BCD4-C9048C32787E}"/>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D5F45C23-A5A8-426D-ACEB-5B0D2F61DCE4}"/>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E4C456-FFA5-46F1-A469-CC5B735E79C9}"/>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A9AFE69E-5AB9-4B28-8C62-197B8DD24CF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9266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CC69C-7363-48C7-9BBD-C0D1F955071A}"/>
              </a:ext>
            </a:extLst>
          </p:cNvPr>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4013E8AB-84D3-40FF-81D1-00E0F8D84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FBC62EB-1FE4-4F68-BC00-DF97E0517EE3}"/>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ECAF15-63CA-463B-9934-4D6043B6FA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F4DC971-8C8A-48BD-B2ED-0BFB3858A4A0}"/>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0D70414F-3CF5-4CA2-9E89-3F54A8FEF28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2486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5F6A4-3678-413A-8854-420615295CE8}"/>
              </a:ext>
            </a:extLst>
          </p:cNvPr>
          <p:cNvSpPr>
            <a:spLocks noGrp="1"/>
          </p:cNvSpPr>
          <p:nvPr>
            <p:ph type="title"/>
          </p:nvPr>
        </p:nvSpPr>
        <p:spPr/>
        <p:txBody>
          <a:bodyPr/>
          <a:lstStyle/>
          <a:p>
            <a:r>
              <a:rPr lang="it-IT"/>
              <a:t>Fare clic per modificare lo stile del titolo</a:t>
            </a:r>
          </a:p>
        </p:txBody>
      </p:sp>
      <p:sp>
        <p:nvSpPr>
          <p:cNvPr id="5" name="Segnaposto numero diapositiva 4">
            <a:extLst>
              <a:ext uri="{FF2B5EF4-FFF2-40B4-BE49-F238E27FC236}">
                <a16:creationId xmlns:a16="http://schemas.microsoft.com/office/drawing/2014/main" id="{6FD406C0-CD3E-40E2-896A-70A4C4871638}"/>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1503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2FA434F-43A8-490B-8C73-CAD6CAA11429}"/>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219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A2264-B4BC-40E9-8C12-57BF5E95DE54}"/>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a:extLst>
              <a:ext uri="{FF2B5EF4-FFF2-40B4-BE49-F238E27FC236}">
                <a16:creationId xmlns:a16="http://schemas.microsoft.com/office/drawing/2014/main" id="{6EE1ABE2-1038-4DA0-997C-F107D031F7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EE32488-72FB-45C0-A7B0-17E9FD1986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AF1724F6-48AF-40EC-A876-6B762FCE3A9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58334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3E89A-4BAE-48D6-842B-6EC1BFB9FD0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a:extLst>
              <a:ext uri="{FF2B5EF4-FFF2-40B4-BE49-F238E27FC236}">
                <a16:creationId xmlns:a16="http://schemas.microsoft.com/office/drawing/2014/main" id="{A86B7A0D-6DB6-4F97-AEFF-5AF23FF02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B929586A-78ED-4493-943C-FA71220A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EB6C3C62-E86B-4B8E-B815-34B988B6C523}"/>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4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EA711EC-948A-4576-AD07-E33F10DB14F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17637" y="5034875"/>
            <a:ext cx="9379273" cy="2405280"/>
          </a:xfrm>
          <a:prstGeom prst="rect">
            <a:avLst/>
          </a:prstGeom>
        </p:spPr>
      </p:pic>
      <p:sp>
        <p:nvSpPr>
          <p:cNvPr id="2" name="Segnaposto titolo 1">
            <a:extLst>
              <a:ext uri="{FF2B5EF4-FFF2-40B4-BE49-F238E27FC236}">
                <a16:creationId xmlns:a16="http://schemas.microsoft.com/office/drawing/2014/main" id="{E823E71C-C102-457B-846D-C528A823A2DC}"/>
              </a:ext>
            </a:extLst>
          </p:cNvPr>
          <p:cNvSpPr>
            <a:spLocks noGrp="1"/>
          </p:cNvSpPr>
          <p:nvPr>
            <p:ph type="title"/>
          </p:nvPr>
        </p:nvSpPr>
        <p:spPr>
          <a:xfrm>
            <a:off x="375556" y="800100"/>
            <a:ext cx="8392886" cy="89058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15E3DD5-0C21-4D27-A219-93CC26B8F6AC}"/>
              </a:ext>
            </a:extLst>
          </p:cNvPr>
          <p:cNvSpPr>
            <a:spLocks noGrp="1"/>
          </p:cNvSpPr>
          <p:nvPr>
            <p:ph type="body" idx="1"/>
          </p:nvPr>
        </p:nvSpPr>
        <p:spPr>
          <a:xfrm>
            <a:off x="375556" y="1823125"/>
            <a:ext cx="83928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E9A5408B-9D07-4503-A292-B790B08EBEFB}"/>
              </a:ext>
            </a:extLst>
          </p:cNvPr>
          <p:cNvSpPr>
            <a:spLocks noGrp="1"/>
          </p:cNvSpPr>
          <p:nvPr>
            <p:ph type="sldNum" sz="quarter" idx="4"/>
          </p:nvPr>
        </p:nvSpPr>
        <p:spPr>
          <a:xfrm>
            <a:off x="8278585" y="6310311"/>
            <a:ext cx="489857" cy="365125"/>
          </a:xfrm>
          <a:prstGeom prst="rect">
            <a:avLst/>
          </a:prstGeom>
        </p:spPr>
        <p:txBody>
          <a:bodyPr vert="horz" lIns="91440" tIns="45720" rIns="91440" bIns="45720" rtlCol="0" anchor="ctr"/>
          <a:lstStyle>
            <a:lvl1pPr algn="r">
              <a:defRPr sz="900">
                <a:solidFill>
                  <a:schemeClr val="bg1"/>
                </a:solidFill>
              </a:defRPr>
            </a:lvl1pPr>
          </a:lstStyle>
          <a:p>
            <a:fld id="{F5D31388-1EA4-4B74-8FFA-0D39003D9700}" type="slidenum">
              <a:rPr lang="it-IT" smtClean="0"/>
              <a:pPr/>
              <a:t>‹#›</a:t>
            </a:fld>
            <a:endParaRPr lang="it-IT" dirty="0"/>
          </a:p>
        </p:txBody>
      </p:sp>
      <p:sp>
        <p:nvSpPr>
          <p:cNvPr id="9" name="Google Shape;55;p13">
            <a:extLst>
              <a:ext uri="{FF2B5EF4-FFF2-40B4-BE49-F238E27FC236}">
                <a16:creationId xmlns:a16="http://schemas.microsoft.com/office/drawing/2014/main" id="{45A9DD9F-F47E-4A0A-9BB0-5EE7E8CDC37B}"/>
              </a:ext>
            </a:extLst>
          </p:cNvPr>
          <p:cNvSpPr txBox="1"/>
          <p:nvPr userDrawn="1"/>
        </p:nvSpPr>
        <p:spPr>
          <a:xfrm>
            <a:off x="507643" y="6311899"/>
            <a:ext cx="7846383" cy="4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800" dirty="0">
                <a:solidFill>
                  <a:schemeClr val="bg1"/>
                </a:solidFill>
                <a:latin typeface="Montserrat"/>
                <a:ea typeface="Montserrat"/>
                <a:cs typeface="Montserrat"/>
                <a:sym typeface="Montserrat"/>
              </a:rPr>
              <a:t>The European Commission support for the production of this publication does not constitute endorsement of the contents which reflects the views only</a:t>
            </a:r>
            <a:r>
              <a:rPr lang="it" sz="800" baseline="0" dirty="0">
                <a:solidFill>
                  <a:schemeClr val="bg1"/>
                </a:solidFill>
                <a:latin typeface="Montserrat"/>
                <a:ea typeface="Montserrat"/>
                <a:cs typeface="Montserrat"/>
                <a:sym typeface="Montserrat"/>
              </a:rPr>
              <a:t> </a:t>
            </a:r>
            <a:r>
              <a:rPr lang="it" sz="800" dirty="0">
                <a:solidFill>
                  <a:schemeClr val="bg1"/>
                </a:solidFill>
                <a:latin typeface="Montserrat"/>
                <a:ea typeface="Montserrat"/>
                <a:cs typeface="Montserrat"/>
                <a:sym typeface="Montserrat"/>
              </a:rPr>
              <a:t>of the authors, and the Commission cannot be held responsible for any use which may be made of the information contained therein.</a:t>
            </a:r>
            <a:endParaRPr sz="800" dirty="0">
              <a:solidFill>
                <a:schemeClr val="bg1"/>
              </a:solidFill>
              <a:latin typeface="Montserrat"/>
              <a:ea typeface="Montserrat"/>
              <a:cs typeface="Montserrat"/>
              <a:sym typeface="Montserrat"/>
            </a:endParaRPr>
          </a:p>
        </p:txBody>
      </p:sp>
      <p:pic>
        <p:nvPicPr>
          <p:cNvPr id="11" name="Immagine 10">
            <a:extLst>
              <a:ext uri="{FF2B5EF4-FFF2-40B4-BE49-F238E27FC236}">
                <a16:creationId xmlns:a16="http://schemas.microsoft.com/office/drawing/2014/main" id="{5BBFABC3-3641-4FD4-A618-B562D776BE9F}"/>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6332220" y="135123"/>
            <a:ext cx="2459082" cy="527541"/>
          </a:xfrm>
          <a:prstGeom prst="rect">
            <a:avLst/>
          </a:prstGeom>
        </p:spPr>
      </p:pic>
      <p:pic>
        <p:nvPicPr>
          <p:cNvPr id="13" name="Immagine 12">
            <a:extLst>
              <a:ext uri="{FF2B5EF4-FFF2-40B4-BE49-F238E27FC236}">
                <a16:creationId xmlns:a16="http://schemas.microsoft.com/office/drawing/2014/main" id="{38499B4E-2B9F-4805-8782-F01A7E2983F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09368" y="120101"/>
            <a:ext cx="2502413" cy="597409"/>
          </a:xfrm>
          <a:prstGeom prst="rect">
            <a:avLst/>
          </a:prstGeom>
        </p:spPr>
      </p:pic>
    </p:spTree>
    <p:extLst>
      <p:ext uri="{BB962C8B-B14F-4D97-AF65-F5344CB8AC3E}">
        <p14:creationId xmlns:p14="http://schemas.microsoft.com/office/powerpoint/2010/main" val="38959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ftr="0" dt="0"/>
  <p:txStyles>
    <p:title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6ECD-394A-4913-9947-C4619D7D8BF2}"/>
              </a:ext>
            </a:extLst>
          </p:cNvPr>
          <p:cNvSpPr>
            <a:spLocks noGrp="1"/>
          </p:cNvSpPr>
          <p:nvPr>
            <p:ph type="ctrTitle"/>
          </p:nvPr>
        </p:nvSpPr>
        <p:spPr/>
        <p:txBody>
          <a:bodyPr/>
          <a:lstStyle/>
          <a:p>
            <a:r>
              <a:rPr lang="lv-LV" dirty="0"/>
              <a:t>Life cycle costing</a:t>
            </a:r>
          </a:p>
        </p:txBody>
      </p:sp>
      <p:sp>
        <p:nvSpPr>
          <p:cNvPr id="4" name="Slide Number Placeholder 3">
            <a:extLst>
              <a:ext uri="{FF2B5EF4-FFF2-40B4-BE49-F238E27FC236}">
                <a16:creationId xmlns:a16="http://schemas.microsoft.com/office/drawing/2014/main" id="{E01F4832-1264-4BDD-909D-EA87B4FCAE4C}"/>
              </a:ext>
            </a:extLst>
          </p:cNvPr>
          <p:cNvSpPr>
            <a:spLocks noGrp="1"/>
          </p:cNvSpPr>
          <p:nvPr>
            <p:ph type="sldNum" sz="quarter" idx="12"/>
          </p:nvPr>
        </p:nvSpPr>
        <p:spPr/>
        <p:txBody>
          <a:bodyPr/>
          <a:lstStyle/>
          <a:p>
            <a:fld id="{F5D31388-1EA4-4B74-8FFA-0D39003D9700}" type="slidenum">
              <a:rPr lang="it-IT" smtClean="0"/>
              <a:pPr/>
              <a:t>1</a:t>
            </a:fld>
            <a:endParaRPr lang="it-IT"/>
          </a:p>
        </p:txBody>
      </p:sp>
    </p:spTree>
    <p:extLst>
      <p:ext uri="{BB962C8B-B14F-4D97-AF65-F5344CB8AC3E}">
        <p14:creationId xmlns:p14="http://schemas.microsoft.com/office/powerpoint/2010/main" val="285773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2">
            <a:extLst>
              <a:ext uri="{FF2B5EF4-FFF2-40B4-BE49-F238E27FC236}">
                <a16:creationId xmlns:a16="http://schemas.microsoft.com/office/drawing/2014/main" id="{162BDD96-D4B5-413E-A18B-FB05B7E617D3}"/>
              </a:ext>
            </a:extLst>
          </p:cNvPr>
          <p:cNvSpPr txBox="1">
            <a:spLocks/>
          </p:cNvSpPr>
          <p:nvPr/>
        </p:nvSpPr>
        <p:spPr>
          <a:xfrm>
            <a:off x="287596" y="5624513"/>
            <a:ext cx="909371" cy="273844"/>
          </a:xfrm>
          <a:prstGeom prst="rect">
            <a:avLst/>
          </a:prstGeom>
        </p:spPr>
        <p:txBody>
          <a:bodyPr/>
          <a:lstStyle/>
          <a:p>
            <a:pPr defTabSz="457200">
              <a:defRPr/>
            </a:pPr>
            <a:fld id="{17E22B3C-2F8A-4C4B-B3CB-C71009D56314}" type="slidenum">
              <a:rPr lang="en-US"/>
              <a:pPr defTabSz="457200">
                <a:defRPr/>
              </a:pPr>
              <a:t>10</a:t>
            </a:fld>
            <a:endParaRPr lang="en-US"/>
          </a:p>
        </p:txBody>
      </p:sp>
      <p:sp>
        <p:nvSpPr>
          <p:cNvPr id="10" name="Τίτλος 1">
            <a:extLst>
              <a:ext uri="{FF2B5EF4-FFF2-40B4-BE49-F238E27FC236}">
                <a16:creationId xmlns:a16="http://schemas.microsoft.com/office/drawing/2014/main" id="{392F3316-4DE0-4202-86CA-CD6CCEE4BFE9}"/>
              </a:ext>
            </a:extLst>
          </p:cNvPr>
          <p:cNvSpPr>
            <a:spLocks noGrp="1"/>
          </p:cNvSpPr>
          <p:nvPr>
            <p:ph type="title"/>
          </p:nvPr>
        </p:nvSpPr>
        <p:spPr>
          <a:xfrm>
            <a:off x="425842" y="756443"/>
            <a:ext cx="4523529" cy="789934"/>
          </a:xfrm>
        </p:spPr>
        <p:txBody>
          <a:bodyPr>
            <a:normAutofit/>
          </a:bodyPr>
          <a:lstStyle/>
          <a:p>
            <a:r>
              <a:rPr lang="en-US" sz="3200" dirty="0"/>
              <a:t>Cost Categories</a:t>
            </a:r>
            <a:endParaRPr lang="el-GR" sz="3200" dirty="0"/>
          </a:p>
        </p:txBody>
      </p:sp>
      <p:graphicFrame>
        <p:nvGraphicFramePr>
          <p:cNvPr id="2" name="Diagram 1">
            <a:extLst>
              <a:ext uri="{FF2B5EF4-FFF2-40B4-BE49-F238E27FC236}">
                <a16:creationId xmlns:a16="http://schemas.microsoft.com/office/drawing/2014/main" id="{D7A9714E-972F-4446-9CDE-1135691FC5BF}"/>
              </a:ext>
            </a:extLst>
          </p:cNvPr>
          <p:cNvGraphicFramePr/>
          <p:nvPr>
            <p:extLst>
              <p:ext uri="{D42A27DB-BD31-4B8C-83A1-F6EECF244321}">
                <p14:modId xmlns:p14="http://schemas.microsoft.com/office/powerpoint/2010/main" val="611794947"/>
              </p:ext>
            </p:extLst>
          </p:nvPr>
        </p:nvGraphicFramePr>
        <p:xfrm>
          <a:off x="-432740" y="1219200"/>
          <a:ext cx="9347201" cy="488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F0D4925-3824-44AE-80D5-4757ED23165F}"/>
              </a:ext>
            </a:extLst>
          </p:cNvPr>
          <p:cNvSpPr txBox="1"/>
          <p:nvPr/>
        </p:nvSpPr>
        <p:spPr>
          <a:xfrm>
            <a:off x="540444" y="5944433"/>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77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D773BAAD-11F9-4669-B123-4900823160BC}"/>
              </a:ext>
            </a:extLst>
          </p:cNvPr>
          <p:cNvSpPr>
            <a:spLocks noGrp="1"/>
          </p:cNvSpPr>
          <p:nvPr>
            <p:ph type="title"/>
          </p:nvPr>
        </p:nvSpPr>
        <p:spPr>
          <a:xfrm>
            <a:off x="375556" y="800100"/>
            <a:ext cx="8392886" cy="890589"/>
          </a:xfrm>
        </p:spPr>
        <p:txBody>
          <a:bodyPr vert="horz" lIns="91440" tIns="45720" rIns="91440" bIns="45720" rtlCol="0" anchor="ctr">
            <a:normAutofit/>
          </a:bodyPr>
          <a:lstStyle/>
          <a:p>
            <a:r>
              <a:rPr lang="it-IT" kern="1200" dirty="0">
                <a:latin typeface="Arial Rounded MT Bold" panose="020F0704030504030204" pitchFamily="34" charset="0"/>
                <a:ea typeface="+mj-ea"/>
                <a:cs typeface="+mj-cs"/>
              </a:rPr>
              <a:t>How conventional LCC looks like?</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EF57A32-8FFF-4BE0-A944-FF391A033086}"/>
                  </a:ext>
                </a:extLst>
              </p:cNvPr>
              <p:cNvSpPr txBox="1"/>
              <p:nvPr/>
            </p:nvSpPr>
            <p:spPr>
              <a:xfrm>
                <a:off x="193222" y="1847171"/>
                <a:ext cx="5261431" cy="376526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defTabSz="685800">
                  <a:lnSpc>
                    <a:spcPct val="90000"/>
                  </a:lnSpc>
                  <a:spcAft>
                    <a:spcPts val="600"/>
                  </a:spcAft>
                </a:pPr>
                <a:endParaRPr lang="lv-LV" i="1" dirty="0">
                  <a:solidFill>
                    <a:srgbClr val="76B82A"/>
                  </a:solidFill>
                  <a:latin typeface="Cambria Math" panose="02040503050406030204" pitchFamily="18" charset="0"/>
                </a:endParaRPr>
              </a:p>
              <a:p>
                <a:pPr defTabSz="685800">
                  <a:lnSpc>
                    <a:spcPct val="90000"/>
                  </a:lnSpc>
                  <a:spcAft>
                    <a:spcPts val="600"/>
                  </a:spcAft>
                </a:pPr>
                <a14:m>
                  <m:oMathPara xmlns:m="http://schemas.openxmlformats.org/officeDocument/2006/math">
                    <m:oMathParaPr>
                      <m:jc m:val="centerGroup"/>
                    </m:oMathParaPr>
                    <m:oMath xmlns:m="http://schemas.openxmlformats.org/officeDocument/2006/math">
                      <m:r>
                        <a:rPr lang="it-IT" i="1">
                          <a:solidFill>
                            <a:srgbClr val="76B82A"/>
                          </a:solidFill>
                          <a:latin typeface="Cambria Math" panose="02040503050406030204" pitchFamily="18" charset="0"/>
                        </a:rPr>
                        <m:t>𝐿𝐶</m:t>
                      </m:r>
                      <m:r>
                        <a:rPr lang="it-IT" i="1" smtClean="0">
                          <a:solidFill>
                            <a:srgbClr val="76B82A"/>
                          </a:solidFill>
                          <a:latin typeface="Cambria Math" panose="02040503050406030204" pitchFamily="18" charset="0"/>
                        </a:rPr>
                        <m:t>𝐶</m:t>
                      </m:r>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𝑅</m:t>
                          </m:r>
                          <m:r>
                            <a:rPr lang="it-IT" i="1">
                              <a:solidFill>
                                <a:srgbClr val="76B82A"/>
                              </a:solidFill>
                              <a:latin typeface="Cambria Math" panose="02040503050406030204" pitchFamily="18" charset="0"/>
                            </a:rPr>
                            <m:t>&amp;</m:t>
                          </m:r>
                          <m:r>
                            <a:rPr lang="it-IT" i="1">
                              <a:solidFill>
                                <a:srgbClr val="76B82A"/>
                              </a:solidFill>
                              <a:latin typeface="Cambria Math" panose="02040503050406030204" pitchFamily="18" charset="0"/>
                            </a:rPr>
                            <m:t>𝐷</m:t>
                          </m:r>
                        </m:sub>
                      </m:sSub>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𝑅𝑀</m:t>
                          </m:r>
                        </m:sub>
                      </m:sSub>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𝑃𝑟</m:t>
                          </m:r>
                        </m:sub>
                      </m:sSub>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𝑃</m:t>
                          </m:r>
                        </m:sub>
                      </m:sSub>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𝑇</m:t>
                          </m:r>
                        </m:sub>
                      </m:sSub>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𝑈</m:t>
                          </m:r>
                          <m:r>
                            <a:rPr lang="it-IT" i="1">
                              <a:solidFill>
                                <a:srgbClr val="76B82A"/>
                              </a:solidFill>
                              <a:latin typeface="Cambria Math" panose="02040503050406030204" pitchFamily="18" charset="0"/>
                            </a:rPr>
                            <m:t>&amp;</m:t>
                          </m:r>
                          <m:r>
                            <a:rPr lang="it-IT" i="1">
                              <a:solidFill>
                                <a:srgbClr val="76B82A"/>
                              </a:solidFill>
                              <a:latin typeface="Cambria Math" panose="02040503050406030204" pitchFamily="18" charset="0"/>
                            </a:rPr>
                            <m:t>𝑀</m:t>
                          </m:r>
                        </m:sub>
                      </m:sSub>
                      <m:r>
                        <a:rPr lang="it-IT" i="1">
                          <a:solidFill>
                            <a:srgbClr val="76B82A"/>
                          </a:solidFill>
                          <a:latin typeface="Cambria Math" panose="02040503050406030204" pitchFamily="18" charset="0"/>
                        </a:rPr>
                        <m:t>+</m:t>
                      </m:r>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𝑊</m:t>
                          </m:r>
                        </m:sub>
                      </m:sSub>
                    </m:oMath>
                  </m:oMathPara>
                </a14:m>
                <a:endParaRPr lang="it-IT" dirty="0">
                  <a:solidFill>
                    <a:srgbClr val="76B82A"/>
                  </a:solidFill>
                </a:endParaRPr>
              </a:p>
              <a:p>
                <a:pPr defTabSz="685800">
                  <a:lnSpc>
                    <a:spcPct val="90000"/>
                  </a:lnSpc>
                  <a:spcAft>
                    <a:spcPts val="600"/>
                  </a:spcAft>
                </a:pPr>
                <a:endParaRPr lang="it-IT" dirty="0">
                  <a:solidFill>
                    <a:srgbClr val="76B82A"/>
                  </a:solidFill>
                </a:endParaRPr>
              </a:p>
              <a:p>
                <a:pPr defTabSz="685800">
                  <a:lnSpc>
                    <a:spcPct val="90000"/>
                  </a:lnSpc>
                  <a:spcAft>
                    <a:spcPts val="600"/>
                  </a:spcAft>
                </a:pPr>
                <a:r>
                  <a:rPr lang="it-IT" dirty="0">
                    <a:solidFill>
                      <a:srgbClr val="76B82A"/>
                    </a:solidFill>
                  </a:rPr>
                  <a:t>Where</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𝑅</m:t>
                        </m:r>
                        <m:r>
                          <a:rPr lang="it-IT" i="1">
                            <a:solidFill>
                              <a:srgbClr val="76B82A"/>
                            </a:solidFill>
                            <a:latin typeface="Cambria Math" panose="02040503050406030204" pitchFamily="18" charset="0"/>
                          </a:rPr>
                          <m:t>&amp;</m:t>
                        </m:r>
                        <m:r>
                          <a:rPr lang="it-IT" i="1">
                            <a:solidFill>
                              <a:srgbClr val="76B82A"/>
                            </a:solidFill>
                            <a:latin typeface="Cambria Math" panose="02040503050406030204" pitchFamily="18" charset="0"/>
                          </a:rPr>
                          <m:t>𝐷</m:t>
                        </m:r>
                      </m:sub>
                    </m:sSub>
                    <m:r>
                      <a:rPr lang="it-IT" i="1">
                        <a:solidFill>
                          <a:srgbClr val="76B82A"/>
                        </a:solidFill>
                        <a:latin typeface="Cambria Math" panose="02040503050406030204" pitchFamily="18" charset="0"/>
                      </a:rPr>
                      <m:t> </m:t>
                    </m:r>
                    <m:r>
                      <a:rPr lang="it-IT" b="0" i="0">
                        <a:solidFill>
                          <a:srgbClr val="76B82A"/>
                        </a:solidFill>
                        <a:latin typeface="Cambria Math" panose="02040503050406030204" pitchFamily="18" charset="0"/>
                      </a:rPr>
                      <m:t>−</m:t>
                    </m:r>
                  </m:oMath>
                </a14:m>
                <a:r>
                  <a:rPr lang="it-IT" dirty="0">
                    <a:solidFill>
                      <a:srgbClr val="76B82A"/>
                    </a:solidFill>
                  </a:rPr>
                  <a:t> Research and development costs, </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𝑅𝑀</m:t>
                        </m:r>
                      </m:sub>
                    </m:sSub>
                    <m:r>
                      <a:rPr lang="it-IT" i="1">
                        <a:solidFill>
                          <a:srgbClr val="76B82A"/>
                        </a:solidFill>
                        <a:latin typeface="Cambria Math" panose="02040503050406030204" pitchFamily="18" charset="0"/>
                      </a:rPr>
                      <m:t> </m:t>
                    </m:r>
                    <m:r>
                      <a:rPr lang="it-IT" b="0" i="0">
                        <a:solidFill>
                          <a:srgbClr val="76B82A"/>
                        </a:solidFill>
                        <a:latin typeface="Cambria Math" panose="02040503050406030204" pitchFamily="18" charset="0"/>
                      </a:rPr>
                      <m:t> −</m:t>
                    </m:r>
                    <m:r>
                      <m:rPr>
                        <m:sty m:val="p"/>
                      </m:rPr>
                      <a:rPr lang="it-IT" b="0" i="0">
                        <a:solidFill>
                          <a:srgbClr val="76B82A"/>
                        </a:solidFill>
                        <a:latin typeface="Cambria Math" panose="02040503050406030204" pitchFamily="18" charset="0"/>
                      </a:rPr>
                      <m:t>is</m:t>
                    </m:r>
                    <m:r>
                      <a:rPr lang="it-IT" b="0" i="0">
                        <a:solidFill>
                          <a:srgbClr val="76B82A"/>
                        </a:solidFill>
                        <a:latin typeface="Cambria Math" panose="02040503050406030204" pitchFamily="18" charset="0"/>
                      </a:rPr>
                      <m:t> </m:t>
                    </m:r>
                  </m:oMath>
                </a14:m>
                <a:r>
                  <a:rPr lang="it-IT" dirty="0">
                    <a:solidFill>
                      <a:srgbClr val="76B82A"/>
                    </a:solidFill>
                  </a:rPr>
                  <a:t>Raw Material costs</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𝑃𝑟</m:t>
                        </m:r>
                      </m:sub>
                    </m:sSub>
                    <m:r>
                      <a:rPr lang="it-IT" b="0" i="1">
                        <a:solidFill>
                          <a:srgbClr val="76B82A"/>
                        </a:solidFill>
                        <a:latin typeface="Cambria Math" panose="02040503050406030204" pitchFamily="18" charset="0"/>
                      </a:rPr>
                      <m:t> − </m:t>
                    </m:r>
                  </m:oMath>
                </a14:m>
                <a:r>
                  <a:rPr lang="it-IT" dirty="0">
                    <a:solidFill>
                      <a:srgbClr val="76B82A"/>
                    </a:solidFill>
                  </a:rPr>
                  <a:t>Production costs</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i="1">
                            <a:solidFill>
                              <a:srgbClr val="76B82A"/>
                            </a:solidFill>
                            <a:latin typeface="Cambria Math" panose="02040503050406030204" pitchFamily="18" charset="0"/>
                          </a:rPr>
                          <m:t>𝑃</m:t>
                        </m:r>
                      </m:sub>
                    </m:sSub>
                    <m:r>
                      <a:rPr lang="it-IT" b="0" i="1">
                        <a:solidFill>
                          <a:srgbClr val="76B82A"/>
                        </a:solidFill>
                        <a:latin typeface="Cambria Math" panose="02040503050406030204" pitchFamily="18" charset="0"/>
                      </a:rPr>
                      <m:t>−</m:t>
                    </m:r>
                  </m:oMath>
                </a14:m>
                <a:r>
                  <a:rPr lang="it-IT" dirty="0">
                    <a:solidFill>
                      <a:srgbClr val="76B82A"/>
                    </a:solidFill>
                  </a:rPr>
                  <a:t>Packaging costs</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b="0" i="1">
                            <a:solidFill>
                              <a:srgbClr val="76B82A"/>
                            </a:solidFill>
                            <a:latin typeface="Cambria Math" panose="02040503050406030204" pitchFamily="18" charset="0"/>
                          </a:rPr>
                          <m:t>𝑡</m:t>
                        </m:r>
                      </m:sub>
                    </m:sSub>
                    <m:r>
                      <a:rPr lang="it-IT" b="0" i="1">
                        <a:solidFill>
                          <a:srgbClr val="76B82A"/>
                        </a:solidFill>
                        <a:latin typeface="Cambria Math" panose="02040503050406030204" pitchFamily="18" charset="0"/>
                      </a:rPr>
                      <m:t>−</m:t>
                    </m:r>
                  </m:oMath>
                </a14:m>
                <a:r>
                  <a:rPr lang="it-IT" dirty="0">
                    <a:solidFill>
                      <a:srgbClr val="76B82A"/>
                    </a:solidFill>
                  </a:rPr>
                  <a:t> Transport costs</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b="0" i="1">
                            <a:solidFill>
                              <a:srgbClr val="76B82A"/>
                            </a:solidFill>
                            <a:latin typeface="Cambria Math" panose="02040503050406030204" pitchFamily="18" charset="0"/>
                          </a:rPr>
                          <m:t>𝑈</m:t>
                        </m:r>
                        <m:r>
                          <a:rPr lang="it-IT" b="0" i="1">
                            <a:solidFill>
                              <a:srgbClr val="76B82A"/>
                            </a:solidFill>
                            <a:latin typeface="Cambria Math" panose="02040503050406030204" pitchFamily="18" charset="0"/>
                          </a:rPr>
                          <m:t>&amp;</m:t>
                        </m:r>
                        <m:r>
                          <a:rPr lang="it-IT" b="0" i="1">
                            <a:solidFill>
                              <a:srgbClr val="76B82A"/>
                            </a:solidFill>
                            <a:latin typeface="Cambria Math" panose="02040503050406030204" pitchFamily="18" charset="0"/>
                          </a:rPr>
                          <m:t>𝑀</m:t>
                        </m:r>
                      </m:sub>
                    </m:sSub>
                    <m:r>
                      <a:rPr lang="it-IT" b="0" i="1">
                        <a:solidFill>
                          <a:srgbClr val="76B82A"/>
                        </a:solidFill>
                        <a:latin typeface="Cambria Math" panose="02040503050406030204" pitchFamily="18" charset="0"/>
                      </a:rPr>
                      <m:t> −</m:t>
                    </m:r>
                    <m:r>
                      <a:rPr lang="it-IT" i="1">
                        <a:solidFill>
                          <a:srgbClr val="76B82A"/>
                        </a:solidFill>
                        <a:latin typeface="Cambria Math" panose="02040503050406030204" pitchFamily="18" charset="0"/>
                      </a:rPr>
                      <m:t> </m:t>
                    </m:r>
                  </m:oMath>
                </a14:m>
                <a:r>
                  <a:rPr lang="it-IT" dirty="0">
                    <a:solidFill>
                      <a:srgbClr val="76B82A"/>
                    </a:solidFill>
                  </a:rPr>
                  <a:t> Use and maintenance costs</a:t>
                </a:r>
              </a:p>
              <a:p>
                <a:pPr defTabSz="685800">
                  <a:lnSpc>
                    <a:spcPct val="90000"/>
                  </a:lnSpc>
                  <a:spcAft>
                    <a:spcPts val="600"/>
                  </a:spcAft>
                </a:pPr>
                <a14:m>
                  <m:oMath xmlns:m="http://schemas.openxmlformats.org/officeDocument/2006/math">
                    <m:sSub>
                      <m:sSubPr>
                        <m:ctrlPr>
                          <a:rPr lang="it-IT" i="1">
                            <a:solidFill>
                              <a:srgbClr val="76B82A"/>
                            </a:solidFill>
                            <a:latin typeface="Cambria Math" panose="02040503050406030204" pitchFamily="18" charset="0"/>
                          </a:rPr>
                        </m:ctrlPr>
                      </m:sSubPr>
                      <m:e>
                        <m:r>
                          <a:rPr lang="it-IT" i="1">
                            <a:solidFill>
                              <a:srgbClr val="76B82A"/>
                            </a:solidFill>
                            <a:latin typeface="Cambria Math" panose="02040503050406030204" pitchFamily="18" charset="0"/>
                          </a:rPr>
                          <m:t>𝐶</m:t>
                        </m:r>
                      </m:e>
                      <m:sub>
                        <m:r>
                          <a:rPr lang="it-IT" b="0" i="1">
                            <a:solidFill>
                              <a:srgbClr val="76B82A"/>
                            </a:solidFill>
                            <a:latin typeface="Cambria Math" panose="02040503050406030204" pitchFamily="18" charset="0"/>
                          </a:rPr>
                          <m:t>𝑊</m:t>
                        </m:r>
                        <m:r>
                          <a:rPr lang="it-IT" b="0" i="1">
                            <a:solidFill>
                              <a:srgbClr val="76B82A"/>
                            </a:solidFill>
                            <a:latin typeface="Cambria Math" panose="02040503050406030204" pitchFamily="18" charset="0"/>
                          </a:rPr>
                          <m:t> −</m:t>
                        </m:r>
                      </m:sub>
                    </m:sSub>
                  </m:oMath>
                </a14:m>
                <a:r>
                  <a:rPr lang="it-IT" dirty="0">
                    <a:solidFill>
                      <a:srgbClr val="76B82A"/>
                    </a:solidFill>
                  </a:rPr>
                  <a:t> Waste disposal post-consumer costs</a:t>
                </a:r>
              </a:p>
              <a:p>
                <a:pPr defTabSz="685800">
                  <a:lnSpc>
                    <a:spcPct val="90000"/>
                  </a:lnSpc>
                  <a:spcAft>
                    <a:spcPts val="600"/>
                  </a:spcAft>
                </a:pPr>
                <a:endParaRPr lang="it-IT" dirty="0">
                  <a:solidFill>
                    <a:srgbClr val="76B82A"/>
                  </a:solidFill>
                </a:endParaRPr>
              </a:p>
            </p:txBody>
          </p:sp>
        </mc:Choice>
        <mc:Fallback>
          <p:sp>
            <p:nvSpPr>
              <p:cNvPr id="6" name="TextBox 5">
                <a:extLst>
                  <a:ext uri="{FF2B5EF4-FFF2-40B4-BE49-F238E27FC236}">
                    <a16:creationId xmlns:a16="http://schemas.microsoft.com/office/drawing/2014/main" id="{9EF57A32-8FFF-4BE0-A944-FF391A033086}"/>
                  </a:ext>
                </a:extLst>
              </p:cNvPr>
              <p:cNvSpPr txBox="1">
                <a:spLocks noRot="1" noChangeAspect="1" noMove="1" noResize="1" noEditPoints="1" noAdjustHandles="1" noChangeArrowheads="1" noChangeShapeType="1" noTextEdit="1"/>
              </p:cNvSpPr>
              <p:nvPr/>
            </p:nvSpPr>
            <p:spPr>
              <a:xfrm>
                <a:off x="193222" y="1847171"/>
                <a:ext cx="5261431" cy="3765269"/>
              </a:xfrm>
              <a:prstGeom prst="rect">
                <a:avLst/>
              </a:prstGeom>
              <a:blipFill>
                <a:blip r:embed="rId3"/>
                <a:stretch>
                  <a:fillRect l="-925"/>
                </a:stretch>
              </a:blipFill>
            </p:spPr>
            <p:txBody>
              <a:bodyPr/>
              <a:lstStyle/>
              <a:p>
                <a:r>
                  <a:rPr lang="lv-LV">
                    <a:noFill/>
                  </a:rPr>
                  <a:t> </a:t>
                </a:r>
              </a:p>
            </p:txBody>
          </p:sp>
        </mc:Fallback>
      </mc:AlternateContent>
      <p:pic>
        <p:nvPicPr>
          <p:cNvPr id="2" name="Picture 1">
            <a:extLst>
              <a:ext uri="{FF2B5EF4-FFF2-40B4-BE49-F238E27FC236}">
                <a16:creationId xmlns:a16="http://schemas.microsoft.com/office/drawing/2014/main" id="{035D3E65-67C7-4789-A35F-5CC21E25CF83}"/>
              </a:ext>
            </a:extLst>
          </p:cNvPr>
          <p:cNvPicPr>
            <a:picLocks noChangeAspect="1"/>
          </p:cNvPicPr>
          <p:nvPr/>
        </p:nvPicPr>
        <p:blipFill rotWithShape="1">
          <a:blip r:embed="rId4"/>
          <a:srcRect l="17963" r="22644" b="-3"/>
          <a:stretch/>
        </p:blipFill>
        <p:spPr>
          <a:xfrm>
            <a:off x="5587999" y="1847170"/>
            <a:ext cx="3362779" cy="3765269"/>
          </a:xfrm>
          <a:prstGeom prst="rect">
            <a:avLst/>
          </a:prstGeom>
          <a:noFill/>
        </p:spPr>
      </p:pic>
      <p:sp>
        <p:nvSpPr>
          <p:cNvPr id="10" name="Slide Number Placeholder 2">
            <a:extLst>
              <a:ext uri="{FF2B5EF4-FFF2-40B4-BE49-F238E27FC236}">
                <a16:creationId xmlns:a16="http://schemas.microsoft.com/office/drawing/2014/main" id="{580C601A-491D-4264-9CFE-806D43E489F9}"/>
              </a:ext>
            </a:extLst>
          </p:cNvPr>
          <p:cNvSpPr>
            <a:spLocks noGrp="1"/>
          </p:cNvSpPr>
          <p:nvPr>
            <p:ph type="sldNum" sz="quarter" idx="12"/>
          </p:nvPr>
        </p:nvSpPr>
        <p:spPr>
          <a:xfrm>
            <a:off x="8278585" y="6310311"/>
            <a:ext cx="489857" cy="365125"/>
          </a:xfrm>
        </p:spPr>
        <p:txBody>
          <a:bodyPr vert="horz" lIns="91440" tIns="45720" rIns="91440" bIns="45720" rtlCol="0" anchor="ctr">
            <a:normAutofit/>
          </a:bodyPr>
          <a:lstStyle/>
          <a:p>
            <a:pPr>
              <a:spcAft>
                <a:spcPts val="600"/>
              </a:spcAft>
            </a:pPr>
            <a:fld id="{17E22B3C-2F8A-4C4B-B3CB-C71009D56314}" type="slidenum">
              <a:rPr lang="it-IT" smtClean="0"/>
              <a:pPr>
                <a:spcAft>
                  <a:spcPts val="600"/>
                </a:spcAft>
              </a:pPr>
              <a:t>11</a:t>
            </a:fld>
            <a:endParaRPr lang="it-IT"/>
          </a:p>
        </p:txBody>
      </p:sp>
      <p:sp>
        <p:nvSpPr>
          <p:cNvPr id="9" name="TextBox 8">
            <a:extLst>
              <a:ext uri="{FF2B5EF4-FFF2-40B4-BE49-F238E27FC236}">
                <a16:creationId xmlns:a16="http://schemas.microsoft.com/office/drawing/2014/main" id="{B533F6D0-1FD4-4D90-837E-3F8FE7C2C499}"/>
              </a:ext>
            </a:extLst>
          </p:cNvPr>
          <p:cNvSpPr txBox="1"/>
          <p:nvPr/>
        </p:nvSpPr>
        <p:spPr>
          <a:xfrm>
            <a:off x="5587998" y="5584254"/>
            <a:ext cx="3496125" cy="276999"/>
          </a:xfrm>
          <a:prstGeom prst="rect">
            <a:avLst/>
          </a:prstGeom>
          <a:noFill/>
        </p:spPr>
        <p:txBody>
          <a:bodyPr wrap="square">
            <a:spAutoFit/>
          </a:bodyPr>
          <a:lstStyle/>
          <a:p>
            <a:r>
              <a:rPr lang="lv-LV" sz="1200" i="1" dirty="0">
                <a:solidFill>
                  <a:srgbClr val="76B82A"/>
                </a:solidFill>
              </a:rPr>
              <a:t> Image source: Adobe Stock, royality free pictures</a:t>
            </a:r>
          </a:p>
        </p:txBody>
      </p:sp>
      <p:sp>
        <p:nvSpPr>
          <p:cNvPr id="11" name="TextBox 10">
            <a:extLst>
              <a:ext uri="{FF2B5EF4-FFF2-40B4-BE49-F238E27FC236}">
                <a16:creationId xmlns:a16="http://schemas.microsoft.com/office/drawing/2014/main" id="{F5E0FC04-82B3-407E-8347-9AD734D742AD}"/>
              </a:ext>
            </a:extLst>
          </p:cNvPr>
          <p:cNvSpPr txBox="1"/>
          <p:nvPr/>
        </p:nvSpPr>
        <p:spPr>
          <a:xfrm>
            <a:off x="0" y="5887581"/>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38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quarter" idx="12"/>
          </p:nvPr>
        </p:nvSpPr>
        <p:spPr>
          <a:xfrm>
            <a:off x="855849" y="2090076"/>
            <a:ext cx="5907807" cy="1890005"/>
          </a:xfrm>
        </p:spPr>
        <p:txBody>
          <a:bodyPr>
            <a:normAutofit/>
          </a:bodyPr>
          <a:lstStyle/>
          <a:p>
            <a:pPr marL="342900" indent="-342900">
              <a:buFont typeface="Arial" panose="020B0604020202020204" pitchFamily="34" charset="0"/>
              <a:buChar char="•"/>
            </a:pPr>
            <a:r>
              <a:rPr lang="lv-LV" sz="2000" dirty="0">
                <a:solidFill>
                  <a:schemeClr val="accent6"/>
                </a:solidFill>
              </a:rPr>
              <a:t>Simple </a:t>
            </a:r>
            <a:r>
              <a:rPr lang="en-US" sz="2000" dirty="0">
                <a:solidFill>
                  <a:schemeClr val="accent6"/>
                </a:solidFill>
              </a:rPr>
              <a:t>payback time</a:t>
            </a:r>
            <a:endParaRPr lang="lv-LV" sz="2000" dirty="0">
              <a:solidFill>
                <a:schemeClr val="accent6"/>
              </a:solidFill>
            </a:endParaRPr>
          </a:p>
          <a:p>
            <a:pPr marL="342900" indent="-342900">
              <a:buFont typeface="Arial" panose="020B0604020202020204" pitchFamily="34" charset="0"/>
              <a:buChar char="•"/>
            </a:pPr>
            <a:r>
              <a:rPr lang="en-US" sz="2000" dirty="0">
                <a:solidFill>
                  <a:schemeClr val="accent6"/>
                </a:solidFill>
              </a:rPr>
              <a:t>NPV or net present value</a:t>
            </a:r>
            <a:endParaRPr lang="lv-LV" sz="2000" dirty="0">
              <a:solidFill>
                <a:schemeClr val="accent6"/>
              </a:solidFill>
            </a:endParaRPr>
          </a:p>
          <a:p>
            <a:pPr marL="342900" indent="-342900">
              <a:buFont typeface="Arial" panose="020B0604020202020204" pitchFamily="34" charset="0"/>
              <a:buChar char="•"/>
            </a:pPr>
            <a:r>
              <a:rPr lang="en-US" sz="2000" dirty="0">
                <a:solidFill>
                  <a:schemeClr val="accent6"/>
                </a:solidFill>
              </a:rPr>
              <a:t>IRR or internal rate of return</a:t>
            </a:r>
            <a:endParaRPr lang="lv-LV" sz="2000" dirty="0">
              <a:solidFill>
                <a:schemeClr val="accent6"/>
              </a:solidFill>
            </a:endParaRPr>
          </a:p>
          <a:p>
            <a:pPr marL="342900" indent="-342900">
              <a:buFont typeface="Arial" panose="020B0604020202020204" pitchFamily="34" charset="0"/>
              <a:buChar char="•"/>
            </a:pPr>
            <a:r>
              <a:rPr lang="en-US" sz="2000" dirty="0">
                <a:solidFill>
                  <a:schemeClr val="accent6"/>
                </a:solidFill>
              </a:rPr>
              <a:t>Calculation of the maximum allowable investment</a:t>
            </a:r>
            <a:endParaRPr lang="lv-LV" sz="2000" dirty="0">
              <a:solidFill>
                <a:schemeClr val="accent6"/>
              </a:solidFill>
            </a:endParaRPr>
          </a:p>
        </p:txBody>
      </p:sp>
      <p:sp>
        <p:nvSpPr>
          <p:cNvPr id="8" name="Title 2">
            <a:extLst>
              <a:ext uri="{FF2B5EF4-FFF2-40B4-BE49-F238E27FC236}">
                <a16:creationId xmlns:a16="http://schemas.microsoft.com/office/drawing/2014/main" id="{9839A3C9-DE45-40D5-A089-960C542FBBFC}"/>
              </a:ext>
            </a:extLst>
          </p:cNvPr>
          <p:cNvSpPr txBox="1">
            <a:spLocks/>
          </p:cNvSpPr>
          <p:nvPr/>
        </p:nvSpPr>
        <p:spPr>
          <a:xfrm>
            <a:off x="703867" y="974743"/>
            <a:ext cx="7790008" cy="7078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r>
              <a:rPr lang="lv-LV" dirty="0"/>
              <a:t>Indicators of LCC</a:t>
            </a:r>
          </a:p>
        </p:txBody>
      </p:sp>
      <p:sp>
        <p:nvSpPr>
          <p:cNvPr id="12" name="TextBox 11">
            <a:extLst>
              <a:ext uri="{FF2B5EF4-FFF2-40B4-BE49-F238E27FC236}">
                <a16:creationId xmlns:a16="http://schemas.microsoft.com/office/drawing/2014/main" id="{EB5664A0-1F39-4514-A3A9-F98D4FEE3F83}"/>
              </a:ext>
            </a:extLst>
          </p:cNvPr>
          <p:cNvSpPr txBox="1"/>
          <p:nvPr/>
        </p:nvSpPr>
        <p:spPr>
          <a:xfrm>
            <a:off x="961359" y="5883257"/>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13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795" name="Text Box 3"/>
              <p:cNvSpPr txBox="1">
                <a:spLocks noChangeArrowheads="1"/>
              </p:cNvSpPr>
              <p:nvPr/>
            </p:nvSpPr>
            <p:spPr bwMode="auto">
              <a:xfrm>
                <a:off x="196769" y="1963214"/>
                <a:ext cx="8669439" cy="2964914"/>
              </a:xfrm>
              <a:prstGeom prst="rect">
                <a:avLst/>
              </a:prstGeom>
              <a:noFill/>
              <a:ln w="9525">
                <a:noFill/>
                <a:miter lim="800000"/>
                <a:headEnd/>
                <a:tailEnd/>
              </a:ln>
            </p:spPr>
            <p:txBody>
              <a:bodyPr wrap="square">
                <a:spAutoFit/>
              </a:bodyPr>
              <a:lstStyle/>
              <a:p>
                <a:pPr marL="628650" lvl="2" indent="-342900" defTabSz="476250">
                  <a:buFont typeface="Arial" panose="020B0604020202020204" pitchFamily="34" charset="0"/>
                  <a:buChar char="•"/>
                </a:pPr>
                <a:r>
                  <a:rPr lang="lv-LV" sz="2000" dirty="0">
                    <a:solidFill>
                      <a:schemeClr val="accent6"/>
                    </a:solidFill>
                  </a:rPr>
                  <a:t>Shows the time of recoucing the investment </a:t>
                </a:r>
              </a:p>
              <a:p>
                <a:pPr marL="628650" lvl="2" indent="-342900" defTabSz="476250">
                  <a:buFont typeface="Arial" panose="020B0604020202020204" pitchFamily="34" charset="0"/>
                  <a:buChar char="•"/>
                </a:pPr>
                <a:r>
                  <a:rPr lang="lv-LV" sz="2000" dirty="0">
                    <a:solidFill>
                      <a:schemeClr val="accent6"/>
                    </a:solidFill>
                  </a:rPr>
                  <a:t>I</a:t>
                </a:r>
                <a:r>
                  <a:rPr lang="en-US" sz="2000" dirty="0">
                    <a:solidFill>
                      <a:schemeClr val="accent6"/>
                    </a:solidFill>
                  </a:rPr>
                  <a:t>s used to date events in a sufficiently short time</a:t>
                </a:r>
                <a:endParaRPr lang="lv-LV" sz="2000" dirty="0">
                  <a:solidFill>
                    <a:schemeClr val="accent6"/>
                  </a:solidFill>
                </a:endParaRPr>
              </a:p>
              <a:p>
                <a:pPr marL="285750" lvl="2" indent="1191" defTabSz="476250"/>
                <a:endParaRPr lang="lv-LV" sz="2000" b="0" i="0" dirty="0">
                  <a:solidFill>
                    <a:schemeClr val="accent6"/>
                  </a:solidFill>
                  <a:latin typeface="Cambria Math" panose="02040503050406030204" pitchFamily="18" charset="0"/>
                </a:endParaRPr>
              </a:p>
              <a:p>
                <a:pPr marL="285750" lvl="2" indent="1191" defTabSz="476250"/>
                <a14:m>
                  <m:oMathPara xmlns:m="http://schemas.openxmlformats.org/officeDocument/2006/math">
                    <m:oMathParaPr>
                      <m:jc m:val="centerGroup"/>
                    </m:oMathParaPr>
                    <m:oMath xmlns:m="http://schemas.openxmlformats.org/officeDocument/2006/math">
                      <m:r>
                        <a:rPr lang="lv-LV" sz="2000" b="0" i="1" smtClean="0">
                          <a:solidFill>
                            <a:schemeClr val="accent6"/>
                          </a:solidFill>
                          <a:latin typeface="Cambria Math" panose="02040503050406030204" pitchFamily="18" charset="0"/>
                        </a:rPr>
                        <m:t>𝑆𝑃</m:t>
                      </m:r>
                      <m:r>
                        <a:rPr lang="en-US" sz="2000" i="1" smtClean="0">
                          <a:solidFill>
                            <a:schemeClr val="accent6"/>
                          </a:solidFill>
                          <a:latin typeface="Cambria Math" panose="02040503050406030204" pitchFamily="18" charset="0"/>
                        </a:rPr>
                        <m:t>=</m:t>
                      </m:r>
                      <m:r>
                        <a:rPr lang="lv-LV" sz="2000" b="0" i="1" smtClean="0">
                          <a:solidFill>
                            <a:schemeClr val="accent6"/>
                          </a:solidFill>
                          <a:latin typeface="Cambria Math" panose="02040503050406030204" pitchFamily="18" charset="0"/>
                        </a:rPr>
                        <m:t>𝐼</m:t>
                      </m:r>
                      <m:r>
                        <a:rPr lang="lv-LV" sz="2000" b="0" i="1" smtClean="0">
                          <a:solidFill>
                            <a:schemeClr val="accent6"/>
                          </a:solidFill>
                          <a:latin typeface="Cambria Math" panose="02040503050406030204" pitchFamily="18" charset="0"/>
                        </a:rPr>
                        <m:t>/</m:t>
                      </m:r>
                      <m:r>
                        <a:rPr lang="lv-LV" sz="2000" b="0" i="1" smtClean="0">
                          <a:solidFill>
                            <a:schemeClr val="accent6"/>
                          </a:solidFill>
                          <a:latin typeface="Cambria Math" panose="02040503050406030204" pitchFamily="18" charset="0"/>
                        </a:rPr>
                        <m:t>𝑆</m:t>
                      </m:r>
                    </m:oMath>
                  </m:oMathPara>
                </a14:m>
                <a:endParaRPr lang="en-US" sz="2000" i="1" dirty="0">
                  <a:solidFill>
                    <a:schemeClr val="accent6"/>
                  </a:solidFill>
                  <a:latin typeface="Arial" pitchFamily="34" charset="0"/>
                </a:endParaRPr>
              </a:p>
              <a:p>
                <a:pPr marL="285750" lvl="2" indent="1191" defTabSz="476250"/>
                <a:endParaRPr lang="lv-LV" sz="1600" dirty="0">
                  <a:latin typeface="Arial" pitchFamily="34" charset="0"/>
                </a:endParaRPr>
              </a:p>
              <a:p>
                <a:pPr marL="285750" lvl="2" defTabSz="476250"/>
                <a:r>
                  <a:rPr lang="lv-LV" sz="2000" dirty="0">
                    <a:solidFill>
                      <a:schemeClr val="accent6"/>
                    </a:solidFill>
                  </a:rPr>
                  <a:t>	Where</a:t>
                </a:r>
                <a:r>
                  <a:rPr lang="en-US" sz="2000" dirty="0">
                    <a:solidFill>
                      <a:schemeClr val="accent6"/>
                    </a:solidFill>
                  </a:rPr>
                  <a:t>			</a:t>
                </a:r>
                <a:br>
                  <a:rPr lang="en-US" sz="2000" dirty="0">
                    <a:solidFill>
                      <a:schemeClr val="accent6"/>
                    </a:solidFill>
                  </a:rPr>
                </a:br>
                <a:r>
                  <a:rPr lang="lv-LV" sz="2000" dirty="0">
                    <a:solidFill>
                      <a:schemeClr val="accent6"/>
                    </a:solidFill>
                  </a:rPr>
                  <a:t>SP = Simple payback time (years),</a:t>
                </a:r>
                <a:br>
                  <a:rPr lang="en-US" sz="2000" dirty="0">
                    <a:solidFill>
                      <a:schemeClr val="accent6"/>
                    </a:solidFill>
                  </a:rPr>
                </a:br>
                <a:r>
                  <a:rPr lang="lv-LV" sz="2000" dirty="0">
                    <a:solidFill>
                      <a:schemeClr val="accent6"/>
                    </a:solidFill>
                  </a:rPr>
                  <a:t>I</a:t>
                </a:r>
                <a:r>
                  <a:rPr lang="en-US" sz="2000" dirty="0">
                    <a:solidFill>
                      <a:schemeClr val="accent6"/>
                    </a:solidFill>
                  </a:rPr>
                  <a:t> = </a:t>
                </a:r>
                <a:r>
                  <a:rPr lang="lv-LV" sz="2000" dirty="0">
                    <a:solidFill>
                      <a:schemeClr val="accent6"/>
                    </a:solidFill>
                  </a:rPr>
                  <a:t>Investment </a:t>
                </a:r>
                <a:r>
                  <a:rPr lang="en-US" sz="2000" dirty="0">
                    <a:solidFill>
                      <a:schemeClr val="accent6"/>
                    </a:solidFill>
                  </a:rPr>
                  <a:t>(€)</a:t>
                </a:r>
                <a:r>
                  <a:rPr lang="lv-LV" sz="2000" dirty="0">
                    <a:solidFill>
                      <a:schemeClr val="accent6"/>
                    </a:solidFill>
                  </a:rPr>
                  <a:t>,</a:t>
                </a:r>
                <a:br>
                  <a:rPr lang="en-US" sz="2000" dirty="0">
                    <a:solidFill>
                      <a:schemeClr val="accent6"/>
                    </a:solidFill>
                  </a:rPr>
                </a:br>
                <a:r>
                  <a:rPr lang="lv-LV" sz="2000" dirty="0">
                    <a:solidFill>
                      <a:schemeClr val="accent6"/>
                    </a:solidFill>
                  </a:rPr>
                  <a:t>S</a:t>
                </a:r>
                <a:r>
                  <a:rPr lang="en-US" sz="2000" dirty="0">
                    <a:solidFill>
                      <a:schemeClr val="accent6"/>
                    </a:solidFill>
                  </a:rPr>
                  <a:t> =  </a:t>
                </a:r>
                <a:r>
                  <a:rPr lang="lv-LV" sz="2000" dirty="0">
                    <a:solidFill>
                      <a:schemeClr val="accent6"/>
                    </a:solidFill>
                  </a:rPr>
                  <a:t>Annual net gains (</a:t>
                </a:r>
                <a:r>
                  <a:rPr lang="en-US" sz="2000" dirty="0">
                    <a:solidFill>
                      <a:schemeClr val="accent6"/>
                    </a:solidFill>
                  </a:rPr>
                  <a:t>€ </a:t>
                </a:r>
                <a:r>
                  <a:rPr lang="lv-LV" sz="2000" dirty="0">
                    <a:solidFill>
                      <a:schemeClr val="accent6"/>
                    </a:solidFill>
                  </a:rPr>
                  <a:t>/year)</a:t>
                </a:r>
              </a:p>
              <a:p>
                <a:pPr marL="285750" lvl="2" indent="1191" defTabSz="476250"/>
                <a:r>
                  <a:rPr lang="en-US" sz="1600" baseline="30000" dirty="0">
                    <a:solidFill>
                      <a:srgbClr val="0F5880"/>
                    </a:solidFill>
                    <a:latin typeface="Arial" pitchFamily="34" charset="0"/>
                  </a:rPr>
                  <a:t>					</a:t>
                </a:r>
              </a:p>
            </p:txBody>
          </p:sp>
        </mc:Choice>
        <mc:Fallback>
          <p:sp>
            <p:nvSpPr>
              <p:cNvPr id="33795" name="Text Box 3"/>
              <p:cNvSpPr txBox="1">
                <a:spLocks noRot="1" noChangeAspect="1" noMove="1" noResize="1" noEditPoints="1" noAdjustHandles="1" noChangeArrowheads="1" noChangeShapeType="1" noTextEdit="1"/>
              </p:cNvSpPr>
              <p:nvPr/>
            </p:nvSpPr>
            <p:spPr bwMode="auto">
              <a:xfrm>
                <a:off x="196769" y="1963214"/>
                <a:ext cx="8669439" cy="2964914"/>
              </a:xfrm>
              <a:prstGeom prst="rect">
                <a:avLst/>
              </a:prstGeom>
              <a:blipFill>
                <a:blip r:embed="rId3"/>
                <a:stretch>
                  <a:fillRect t="-1029"/>
                </a:stretch>
              </a:blipFill>
              <a:ln w="9525">
                <a:noFill/>
                <a:miter lim="800000"/>
                <a:headEnd/>
                <a:tailEnd/>
              </a:ln>
            </p:spPr>
            <p:txBody>
              <a:bodyPr/>
              <a:lstStyle/>
              <a:p>
                <a:r>
                  <a:rPr lang="lv-LV">
                    <a:noFill/>
                  </a:rPr>
                  <a:t> </a:t>
                </a:r>
              </a:p>
            </p:txBody>
          </p:sp>
        </mc:Fallback>
      </mc:AlternateContent>
      <p:sp>
        <p:nvSpPr>
          <p:cNvPr id="3" name="Marcador de número de diapositiva 2">
            <a:extLst>
              <a:ext uri="{FF2B5EF4-FFF2-40B4-BE49-F238E27FC236}">
                <a16:creationId xmlns:a16="http://schemas.microsoft.com/office/drawing/2014/main" id="{3E03E60F-C34D-45C9-BCB2-30C4E6B5CD90}"/>
              </a:ext>
            </a:extLst>
          </p:cNvPr>
          <p:cNvSpPr>
            <a:spLocks noGrp="1"/>
          </p:cNvSpPr>
          <p:nvPr>
            <p:ph type="sldNum" sz="quarter" idx="12"/>
          </p:nvPr>
        </p:nvSpPr>
        <p:spPr/>
        <p:txBody>
          <a:bodyPr/>
          <a:lstStyle/>
          <a:p>
            <a:fld id="{8BFF20D2-6360-4498-90D4-E70DC9CE380F}" type="slidenum">
              <a:rPr lang="es-ES" altLang="es-ES" smtClean="0"/>
              <a:pPr/>
              <a:t>13</a:t>
            </a:fld>
            <a:endParaRPr lang="es-ES" altLang="es-ES" dirty="0"/>
          </a:p>
        </p:txBody>
      </p:sp>
      <p:sp>
        <p:nvSpPr>
          <p:cNvPr id="6" name="Text Box 2">
            <a:extLst>
              <a:ext uri="{FF2B5EF4-FFF2-40B4-BE49-F238E27FC236}">
                <a16:creationId xmlns:a16="http://schemas.microsoft.com/office/drawing/2014/main" id="{1CC53853-FBEE-448A-AB77-D7BD0A22AEAF}"/>
              </a:ext>
            </a:extLst>
          </p:cNvPr>
          <p:cNvSpPr txBox="1">
            <a:spLocks noChangeArrowheads="1"/>
          </p:cNvSpPr>
          <p:nvPr/>
        </p:nvSpPr>
        <p:spPr bwMode="auto">
          <a:xfrm>
            <a:off x="688068" y="1073474"/>
            <a:ext cx="4425379" cy="549381"/>
          </a:xfrm>
          <a:prstGeom prst="rect">
            <a:avLst/>
          </a:prstGeom>
        </p:spPr>
        <p:txBody>
          <a:bodyPr vert="horz" lIns="91440" tIns="45720" rIns="91440" bIns="45720" rtlCol="0" anchor="ctr">
            <a:normAutofit/>
          </a:bodyPr>
          <a:lstStyle>
            <a:defPPr>
              <a:defRPr lang="it-IT"/>
            </a:defPPr>
            <a:lvl1pPr defTabSz="685800">
              <a:lnSpc>
                <a:spcPct val="90000"/>
              </a:lnSpc>
              <a:spcBef>
                <a:spcPct val="0"/>
              </a:spcBef>
              <a:buNone/>
              <a:defRPr sz="3300">
                <a:solidFill>
                  <a:srgbClr val="159A34"/>
                </a:solidFill>
                <a:latin typeface="Arial Rounded MT Bold" panose="020F0704030504030204" pitchFamily="34" charset="0"/>
                <a:ea typeface="+mj-ea"/>
                <a:cs typeface="+mj-cs"/>
              </a:defRPr>
            </a:lvl1pPr>
          </a:lstStyle>
          <a:p>
            <a:r>
              <a:rPr lang="lv-LV" dirty="0"/>
              <a:t>Simple payback time</a:t>
            </a:r>
            <a:endParaRPr lang="en-US" dirty="0"/>
          </a:p>
        </p:txBody>
      </p:sp>
      <p:sp>
        <p:nvSpPr>
          <p:cNvPr id="5" name="TextBox 4">
            <a:extLst>
              <a:ext uri="{FF2B5EF4-FFF2-40B4-BE49-F238E27FC236}">
                <a16:creationId xmlns:a16="http://schemas.microsoft.com/office/drawing/2014/main" id="{6F9970F7-EBFB-4B74-A532-8457E9E95DC2}"/>
              </a:ext>
            </a:extLst>
          </p:cNvPr>
          <p:cNvSpPr txBox="1"/>
          <p:nvPr/>
        </p:nvSpPr>
        <p:spPr>
          <a:xfrm>
            <a:off x="583988" y="5879452"/>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98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6867" name="Text Box 3"/>
              <p:cNvSpPr txBox="1">
                <a:spLocks noChangeArrowheads="1"/>
              </p:cNvSpPr>
              <p:nvPr/>
            </p:nvSpPr>
            <p:spPr bwMode="auto">
              <a:xfrm>
                <a:off x="232229" y="1510284"/>
                <a:ext cx="8261645" cy="4393447"/>
              </a:xfrm>
              <a:prstGeom prst="rect">
                <a:avLst/>
              </a:prstGeom>
              <a:noFill/>
              <a:ln w="9525">
                <a:noFill/>
                <a:miter lim="800000"/>
                <a:headEnd/>
                <a:tailEnd/>
              </a:ln>
            </p:spPr>
            <p:txBody>
              <a:bodyPr wrap="square">
                <a:spAutoFit/>
              </a:bodyPr>
              <a:lstStyle/>
              <a:p>
                <a:pPr marL="449263" lvl="2" indent="-274638" defTabSz="476250">
                  <a:buFont typeface="Arial" panose="020B0604020202020204" pitchFamily="34" charset="0"/>
                  <a:buChar char="•"/>
                </a:pPr>
                <a:r>
                  <a:rPr lang="lv-LV" sz="2000" dirty="0">
                    <a:solidFill>
                      <a:schemeClr val="accent6"/>
                    </a:solidFill>
                  </a:rPr>
                  <a:t>D</a:t>
                </a:r>
                <a:r>
                  <a:rPr lang="en-US" sz="2000" dirty="0" err="1">
                    <a:solidFill>
                      <a:schemeClr val="accent6"/>
                    </a:solidFill>
                  </a:rPr>
                  <a:t>etermined</a:t>
                </a:r>
                <a:r>
                  <a:rPr lang="en-US" sz="2000" dirty="0">
                    <a:solidFill>
                      <a:schemeClr val="accent6"/>
                    </a:solidFill>
                  </a:rPr>
                  <a:t> by discounting the cash flows (positive or negative, i.e. cash inflows and outflows) at a specific discount rate to obtain the present value of future revenue or expense.</a:t>
                </a:r>
                <a:endParaRPr lang="lv-LV" sz="2000" dirty="0">
                  <a:solidFill>
                    <a:schemeClr val="accent6"/>
                  </a:solidFill>
                </a:endParaRPr>
              </a:p>
              <a:p>
                <a:pPr marL="449263" lvl="2" indent="-274638" defTabSz="476250">
                  <a:buFont typeface="Arial" panose="020B0604020202020204" pitchFamily="34" charset="0"/>
                  <a:buChar char="•"/>
                </a:pPr>
                <a:r>
                  <a:rPr lang="en-US" sz="2000" dirty="0">
                    <a:solidFill>
                      <a:schemeClr val="accent6"/>
                    </a:solidFill>
                  </a:rPr>
                  <a:t>NPV indicates the value created by the project when all cash flows occur in year zero. Thus, a project is profitable if the NPV is positive</a:t>
                </a:r>
                <a:endParaRPr lang="lv-LV" sz="2000" dirty="0">
                  <a:solidFill>
                    <a:schemeClr val="accent6"/>
                  </a:solidFill>
                </a:endParaRPr>
              </a:p>
              <a:p>
                <a:pPr marL="571500" lvl="2" indent="-285750" defTabSz="476250">
                  <a:buFont typeface="Arial" panose="020B0604020202020204" pitchFamily="34" charset="0"/>
                  <a:buChar char="•"/>
                </a:pPr>
                <a:endParaRPr lang="lv-LV" sz="2000" dirty="0">
                  <a:solidFill>
                    <a:schemeClr val="accent6"/>
                  </a:solidFill>
                </a:endParaRPr>
              </a:p>
              <a:p>
                <a:pPr marL="285750" lvl="2" algn="ctr" defTabSz="476250"/>
                <a14:m>
                  <m:oMath xmlns:m="http://schemas.openxmlformats.org/officeDocument/2006/math">
                    <m:r>
                      <a:rPr lang="lv-LV" sz="2000" b="0" i="1" smtClean="0">
                        <a:solidFill>
                          <a:schemeClr val="accent6"/>
                        </a:solidFill>
                        <a:latin typeface="Cambria Math" panose="02040503050406030204" pitchFamily="18" charset="0"/>
                      </a:rPr>
                      <m:t>𝑁𝑃𝑉</m:t>
                    </m:r>
                    <m:r>
                      <a:rPr lang="en-US" sz="2000" i="1" smtClean="0">
                        <a:solidFill>
                          <a:schemeClr val="accent6"/>
                        </a:solidFill>
                        <a:latin typeface="Cambria Math" panose="02040503050406030204" pitchFamily="18" charset="0"/>
                      </a:rPr>
                      <m:t>=</m:t>
                    </m:r>
                    <m:r>
                      <a:rPr lang="lv-LV" sz="2000" b="0" i="1" smtClean="0">
                        <a:solidFill>
                          <a:schemeClr val="accent6"/>
                        </a:solidFill>
                        <a:latin typeface="Cambria Math" panose="02040503050406030204" pitchFamily="18" charset="0"/>
                      </a:rPr>
                      <m:t>−</m:t>
                    </m:r>
                    <m:r>
                      <a:rPr lang="lv-LV" sz="2000" b="0" i="1" smtClean="0">
                        <a:solidFill>
                          <a:schemeClr val="accent6"/>
                        </a:solidFill>
                        <a:latin typeface="Cambria Math" panose="02040503050406030204" pitchFamily="18" charset="0"/>
                      </a:rPr>
                      <m:t>𝐼</m:t>
                    </m:r>
                    <m:r>
                      <a:rPr lang="lv-LV" sz="2000" b="0" i="1" smtClean="0">
                        <a:solidFill>
                          <a:schemeClr val="accent6"/>
                        </a:solidFill>
                        <a:latin typeface="Cambria Math" panose="02040503050406030204" pitchFamily="18" charset="0"/>
                      </a:rPr>
                      <m:t>+</m:t>
                    </m:r>
                    <m:d>
                      <m:dPr>
                        <m:ctrlPr>
                          <a:rPr lang="lv-LV" sz="2000" b="0" i="1" smtClean="0">
                            <a:solidFill>
                              <a:schemeClr val="accent6"/>
                            </a:solidFill>
                            <a:latin typeface="Cambria Math" panose="02040503050406030204" pitchFamily="18" charset="0"/>
                          </a:rPr>
                        </m:ctrlPr>
                      </m:dPr>
                      <m:e>
                        <m:f>
                          <m:fPr>
                            <m:ctrlPr>
                              <a:rPr lang="lv-LV" sz="2000" i="1">
                                <a:solidFill>
                                  <a:schemeClr val="accent6"/>
                                </a:solidFill>
                                <a:latin typeface="Cambria Math" panose="02040503050406030204" pitchFamily="18" charset="0"/>
                              </a:rPr>
                            </m:ctrlPr>
                          </m:fPr>
                          <m:num>
                            <m:sSub>
                              <m:sSubPr>
                                <m:ctrlPr>
                                  <a:rPr lang="lv-LV" sz="2000" i="1" smtClean="0">
                                    <a:solidFill>
                                      <a:schemeClr val="accent6"/>
                                    </a:solidFill>
                                    <a:latin typeface="Cambria Math" panose="02040503050406030204" pitchFamily="18" charset="0"/>
                                  </a:rPr>
                                </m:ctrlPr>
                              </m:sSubPr>
                              <m:e>
                                <m:r>
                                  <a:rPr lang="lv-LV" sz="2000" b="0" i="1" smtClean="0">
                                    <a:solidFill>
                                      <a:schemeClr val="accent6"/>
                                    </a:solidFill>
                                    <a:latin typeface="Cambria Math" panose="02040503050406030204" pitchFamily="18" charset="0"/>
                                  </a:rPr>
                                  <m:t>𝐶𝐹</m:t>
                                </m:r>
                              </m:e>
                              <m:sub>
                                <m:r>
                                  <a:rPr lang="lv-LV" sz="2000" b="0" i="1" smtClean="0">
                                    <a:solidFill>
                                      <a:schemeClr val="accent6"/>
                                    </a:solidFill>
                                    <a:latin typeface="Cambria Math" panose="02040503050406030204" pitchFamily="18" charset="0"/>
                                  </a:rPr>
                                  <m:t>1</m:t>
                                </m:r>
                              </m:sub>
                            </m:sSub>
                          </m:num>
                          <m:den>
                            <m:sSup>
                              <m:sSupPr>
                                <m:ctrlPr>
                                  <a:rPr lang="lv-LV" sz="2000" i="1">
                                    <a:solidFill>
                                      <a:schemeClr val="accent6"/>
                                    </a:solidFill>
                                    <a:latin typeface="Cambria Math" panose="02040503050406030204" pitchFamily="18" charset="0"/>
                                  </a:rPr>
                                </m:ctrlPr>
                              </m:sSupPr>
                              <m:e>
                                <m:d>
                                  <m:dPr>
                                    <m:ctrlPr>
                                      <a:rPr lang="lv-LV" sz="2000" i="1">
                                        <a:solidFill>
                                          <a:schemeClr val="accent6"/>
                                        </a:solidFill>
                                        <a:latin typeface="Cambria Math" panose="02040503050406030204" pitchFamily="18" charset="0"/>
                                      </a:rPr>
                                    </m:ctrlPr>
                                  </m:dPr>
                                  <m:e>
                                    <m:r>
                                      <a:rPr lang="lv-LV" sz="2000" i="1">
                                        <a:solidFill>
                                          <a:schemeClr val="accent6"/>
                                        </a:solidFill>
                                        <a:latin typeface="Cambria Math" panose="02040503050406030204" pitchFamily="18" charset="0"/>
                                      </a:rPr>
                                      <m:t>1+</m:t>
                                    </m:r>
                                    <m:r>
                                      <a:rPr lang="lv-LV" sz="2000" i="1">
                                        <a:solidFill>
                                          <a:schemeClr val="accent6"/>
                                        </a:solidFill>
                                        <a:latin typeface="Cambria Math" panose="02040503050406030204" pitchFamily="18" charset="0"/>
                                      </a:rPr>
                                      <m:t>𝑟</m:t>
                                    </m:r>
                                  </m:e>
                                </m:d>
                              </m:e>
                              <m:sup>
                                <m:r>
                                  <a:rPr lang="lv-LV" sz="2000" i="1">
                                    <a:solidFill>
                                      <a:schemeClr val="accent6"/>
                                    </a:solidFill>
                                    <a:latin typeface="Cambria Math" panose="02040503050406030204" pitchFamily="18" charset="0"/>
                                  </a:rPr>
                                  <m:t>1</m:t>
                                </m:r>
                              </m:sup>
                            </m:sSup>
                          </m:den>
                        </m:f>
                      </m:e>
                    </m:d>
                  </m:oMath>
                </a14:m>
                <a:r>
                  <a:rPr lang="lv-LV" sz="2000" i="1" dirty="0">
                    <a:solidFill>
                      <a:schemeClr val="accent6"/>
                    </a:solidFill>
                    <a:latin typeface="Arial" pitchFamily="34" charset="0"/>
                  </a:rPr>
                  <a:t>+</a:t>
                </a:r>
                <a14:m>
                  <m:oMath xmlns:m="http://schemas.openxmlformats.org/officeDocument/2006/math">
                    <m:d>
                      <m:dPr>
                        <m:ctrlPr>
                          <a:rPr lang="lv-LV" sz="2000" i="1">
                            <a:solidFill>
                              <a:schemeClr val="accent6"/>
                            </a:solidFill>
                            <a:latin typeface="Cambria Math" panose="02040503050406030204" pitchFamily="18" charset="0"/>
                          </a:rPr>
                        </m:ctrlPr>
                      </m:dPr>
                      <m:e>
                        <m:f>
                          <m:fPr>
                            <m:ctrlPr>
                              <a:rPr lang="lv-LV" sz="2000" i="1">
                                <a:solidFill>
                                  <a:schemeClr val="accent6"/>
                                </a:solidFill>
                                <a:latin typeface="Cambria Math" panose="02040503050406030204" pitchFamily="18" charset="0"/>
                              </a:rPr>
                            </m:ctrlPr>
                          </m:fPr>
                          <m:num>
                            <m:sSub>
                              <m:sSubPr>
                                <m:ctrlPr>
                                  <a:rPr lang="lv-LV" sz="2000" i="1">
                                    <a:solidFill>
                                      <a:schemeClr val="accent6"/>
                                    </a:solidFill>
                                    <a:latin typeface="Cambria Math" panose="02040503050406030204" pitchFamily="18" charset="0"/>
                                  </a:rPr>
                                </m:ctrlPr>
                              </m:sSubPr>
                              <m:e>
                                <m:r>
                                  <a:rPr lang="lv-LV" sz="2000" i="1">
                                    <a:solidFill>
                                      <a:schemeClr val="accent6"/>
                                    </a:solidFill>
                                    <a:latin typeface="Cambria Math" panose="02040503050406030204" pitchFamily="18" charset="0"/>
                                  </a:rPr>
                                  <m:t>𝐶𝐹</m:t>
                                </m:r>
                              </m:e>
                              <m:sub>
                                <m:r>
                                  <a:rPr lang="lv-LV" sz="2000" b="0" i="1" smtClean="0">
                                    <a:solidFill>
                                      <a:schemeClr val="accent6"/>
                                    </a:solidFill>
                                    <a:latin typeface="Cambria Math" panose="02040503050406030204" pitchFamily="18" charset="0"/>
                                  </a:rPr>
                                  <m:t>2</m:t>
                                </m:r>
                              </m:sub>
                            </m:sSub>
                          </m:num>
                          <m:den>
                            <m:sSup>
                              <m:sSupPr>
                                <m:ctrlPr>
                                  <a:rPr lang="lv-LV" sz="2000" i="1">
                                    <a:solidFill>
                                      <a:schemeClr val="accent6"/>
                                    </a:solidFill>
                                    <a:latin typeface="Cambria Math" panose="02040503050406030204" pitchFamily="18" charset="0"/>
                                  </a:rPr>
                                </m:ctrlPr>
                              </m:sSupPr>
                              <m:e>
                                <m:d>
                                  <m:dPr>
                                    <m:ctrlPr>
                                      <a:rPr lang="lv-LV" sz="2000" i="1">
                                        <a:solidFill>
                                          <a:schemeClr val="accent6"/>
                                        </a:solidFill>
                                        <a:latin typeface="Cambria Math" panose="02040503050406030204" pitchFamily="18" charset="0"/>
                                      </a:rPr>
                                    </m:ctrlPr>
                                  </m:dPr>
                                  <m:e>
                                    <m:r>
                                      <a:rPr lang="lv-LV" sz="2000" i="1">
                                        <a:solidFill>
                                          <a:schemeClr val="accent6"/>
                                        </a:solidFill>
                                        <a:latin typeface="Cambria Math" panose="02040503050406030204" pitchFamily="18" charset="0"/>
                                      </a:rPr>
                                      <m:t>1+</m:t>
                                    </m:r>
                                    <m:r>
                                      <a:rPr lang="lv-LV" sz="2000" i="1">
                                        <a:solidFill>
                                          <a:schemeClr val="accent6"/>
                                        </a:solidFill>
                                        <a:latin typeface="Cambria Math" panose="02040503050406030204" pitchFamily="18" charset="0"/>
                                      </a:rPr>
                                      <m:t>𝑟</m:t>
                                    </m:r>
                                  </m:e>
                                </m:d>
                              </m:e>
                              <m:sup>
                                <m:r>
                                  <a:rPr lang="lv-LV" sz="2000" b="0" i="1" smtClean="0">
                                    <a:solidFill>
                                      <a:schemeClr val="accent6"/>
                                    </a:solidFill>
                                    <a:latin typeface="Cambria Math" panose="02040503050406030204" pitchFamily="18" charset="0"/>
                                  </a:rPr>
                                  <m:t>2</m:t>
                                </m:r>
                              </m:sup>
                            </m:sSup>
                          </m:den>
                        </m:f>
                      </m:e>
                    </m:d>
                  </m:oMath>
                </a14:m>
                <a:r>
                  <a:rPr lang="lv-LV" sz="2000" i="1" dirty="0">
                    <a:solidFill>
                      <a:schemeClr val="accent6"/>
                    </a:solidFill>
                    <a:latin typeface="Arial" pitchFamily="34" charset="0"/>
                  </a:rPr>
                  <a:t>+…</a:t>
                </a:r>
                <a14:m>
                  <m:oMath xmlns:m="http://schemas.openxmlformats.org/officeDocument/2006/math">
                    <m:d>
                      <m:dPr>
                        <m:ctrlPr>
                          <a:rPr lang="lv-LV" sz="2000" i="1">
                            <a:solidFill>
                              <a:schemeClr val="accent6"/>
                            </a:solidFill>
                            <a:latin typeface="Cambria Math" panose="02040503050406030204" pitchFamily="18" charset="0"/>
                          </a:rPr>
                        </m:ctrlPr>
                      </m:dPr>
                      <m:e>
                        <m:f>
                          <m:fPr>
                            <m:ctrlPr>
                              <a:rPr lang="lv-LV" sz="2000" i="1">
                                <a:solidFill>
                                  <a:schemeClr val="accent6"/>
                                </a:solidFill>
                                <a:latin typeface="Cambria Math" panose="02040503050406030204" pitchFamily="18" charset="0"/>
                              </a:rPr>
                            </m:ctrlPr>
                          </m:fPr>
                          <m:num>
                            <m:sSub>
                              <m:sSubPr>
                                <m:ctrlPr>
                                  <a:rPr lang="lv-LV" sz="2000" i="1">
                                    <a:solidFill>
                                      <a:schemeClr val="accent6"/>
                                    </a:solidFill>
                                    <a:latin typeface="Cambria Math" panose="02040503050406030204" pitchFamily="18" charset="0"/>
                                  </a:rPr>
                                </m:ctrlPr>
                              </m:sSubPr>
                              <m:e>
                                <m:r>
                                  <a:rPr lang="lv-LV" sz="2000" i="1">
                                    <a:solidFill>
                                      <a:schemeClr val="accent6"/>
                                    </a:solidFill>
                                    <a:latin typeface="Cambria Math" panose="02040503050406030204" pitchFamily="18" charset="0"/>
                                  </a:rPr>
                                  <m:t>𝐶𝐹</m:t>
                                </m:r>
                              </m:e>
                              <m:sub>
                                <m:r>
                                  <a:rPr lang="lv-LV" sz="2000" b="0" i="1" smtClean="0">
                                    <a:solidFill>
                                      <a:schemeClr val="accent6"/>
                                    </a:solidFill>
                                    <a:latin typeface="Cambria Math" panose="02040503050406030204" pitchFamily="18" charset="0"/>
                                  </a:rPr>
                                  <m:t>𝑛</m:t>
                                </m:r>
                              </m:sub>
                            </m:sSub>
                          </m:num>
                          <m:den>
                            <m:sSup>
                              <m:sSupPr>
                                <m:ctrlPr>
                                  <a:rPr lang="lv-LV" sz="2000" i="1">
                                    <a:solidFill>
                                      <a:schemeClr val="accent6"/>
                                    </a:solidFill>
                                    <a:latin typeface="Cambria Math" panose="02040503050406030204" pitchFamily="18" charset="0"/>
                                  </a:rPr>
                                </m:ctrlPr>
                              </m:sSupPr>
                              <m:e>
                                <m:d>
                                  <m:dPr>
                                    <m:ctrlPr>
                                      <a:rPr lang="lv-LV" sz="2000" i="1">
                                        <a:solidFill>
                                          <a:schemeClr val="accent6"/>
                                        </a:solidFill>
                                        <a:latin typeface="Cambria Math" panose="02040503050406030204" pitchFamily="18" charset="0"/>
                                      </a:rPr>
                                    </m:ctrlPr>
                                  </m:dPr>
                                  <m:e>
                                    <m:r>
                                      <a:rPr lang="lv-LV" sz="2000" i="1">
                                        <a:solidFill>
                                          <a:schemeClr val="accent6"/>
                                        </a:solidFill>
                                        <a:latin typeface="Cambria Math" panose="02040503050406030204" pitchFamily="18" charset="0"/>
                                      </a:rPr>
                                      <m:t>1+</m:t>
                                    </m:r>
                                    <m:r>
                                      <a:rPr lang="lv-LV" sz="2000" i="1">
                                        <a:solidFill>
                                          <a:schemeClr val="accent6"/>
                                        </a:solidFill>
                                        <a:latin typeface="Cambria Math" panose="02040503050406030204" pitchFamily="18" charset="0"/>
                                      </a:rPr>
                                      <m:t>𝑟</m:t>
                                    </m:r>
                                  </m:e>
                                </m:d>
                              </m:e>
                              <m:sup>
                                <m:r>
                                  <a:rPr lang="lv-LV" sz="2000" b="0" i="1" smtClean="0">
                                    <a:solidFill>
                                      <a:schemeClr val="accent6"/>
                                    </a:solidFill>
                                    <a:latin typeface="Cambria Math" panose="02040503050406030204" pitchFamily="18" charset="0"/>
                                  </a:rPr>
                                  <m:t>𝑛</m:t>
                                </m:r>
                              </m:sup>
                            </m:sSup>
                          </m:den>
                        </m:f>
                      </m:e>
                    </m:d>
                  </m:oMath>
                </a14:m>
                <a:endParaRPr lang="en-US" sz="2000" i="1" dirty="0">
                  <a:solidFill>
                    <a:schemeClr val="accent6"/>
                  </a:solidFill>
                  <a:latin typeface="Arial" pitchFamily="34" charset="0"/>
                </a:endParaRPr>
              </a:p>
              <a:p>
                <a:pPr marL="285750" lvl="2" indent="1191" defTabSz="476250"/>
                <a:r>
                  <a:rPr lang="lv-LV" sz="2000" dirty="0">
                    <a:solidFill>
                      <a:schemeClr val="accent6"/>
                    </a:solidFill>
                  </a:rPr>
                  <a:t>	Where</a:t>
                </a:r>
                <a:br>
                  <a:rPr lang="lv-LV" sz="1350" dirty="0">
                    <a:latin typeface="Arial" panose="020B0604020202020204" pitchFamily="34" charset="0"/>
                    <a:cs typeface="Arial" panose="020B0604020202020204" pitchFamily="34" charset="0"/>
                  </a:rPr>
                </a:br>
                <a:r>
                  <a:rPr lang="lv-LV" dirty="0">
                    <a:solidFill>
                      <a:schemeClr val="accent6"/>
                    </a:solidFill>
                  </a:rPr>
                  <a:t>NPV :	Neto Present Value (€)</a:t>
                </a:r>
              </a:p>
              <a:p>
                <a:pPr marL="285750" lvl="2" indent="1191" defTabSz="476250"/>
                <a:r>
                  <a:rPr lang="lv-LV" dirty="0">
                    <a:solidFill>
                      <a:schemeClr val="accent6"/>
                    </a:solidFill>
                  </a:rPr>
                  <a:t>I: 		initial investment (€)</a:t>
                </a:r>
                <a:br>
                  <a:rPr lang="lv-LV" dirty="0">
                    <a:solidFill>
                      <a:schemeClr val="accent6"/>
                    </a:solidFill>
                  </a:rPr>
                </a:br>
                <a:r>
                  <a:rPr lang="lv-LV" dirty="0">
                    <a:solidFill>
                      <a:schemeClr val="accent6"/>
                    </a:solidFill>
                  </a:rPr>
                  <a:t>CF: 	Cash flow (€/gadā) , euqual to total amount of cash </a:t>
                </a:r>
                <a:r>
                  <a:rPr lang="en-US" dirty="0">
                    <a:solidFill>
                      <a:schemeClr val="accent6"/>
                    </a:solidFill>
                  </a:rPr>
                  <a:t>being transferred in and </a:t>
                </a:r>
                <a:r>
                  <a:rPr lang="lv-LV" dirty="0">
                    <a:solidFill>
                      <a:schemeClr val="accent6"/>
                    </a:solidFill>
                  </a:rPr>
                  <a:t>		</a:t>
                </a:r>
                <a:r>
                  <a:rPr lang="en-US" dirty="0">
                    <a:solidFill>
                      <a:schemeClr val="accent6"/>
                    </a:solidFill>
                  </a:rPr>
                  <a:t>out of a company</a:t>
                </a:r>
                <a:br>
                  <a:rPr lang="lv-LV" dirty="0">
                    <a:solidFill>
                      <a:schemeClr val="accent6"/>
                    </a:solidFill>
                  </a:rPr>
                </a:br>
                <a:r>
                  <a:rPr lang="lv-LV" dirty="0">
                    <a:solidFill>
                      <a:schemeClr val="accent6"/>
                    </a:solidFill>
                  </a:rPr>
                  <a:t>n: 	year (1,2,...,n) </a:t>
                </a:r>
                <a:br>
                  <a:rPr lang="lv-LV" dirty="0">
                    <a:solidFill>
                      <a:schemeClr val="accent6"/>
                    </a:solidFill>
                  </a:rPr>
                </a:br>
                <a:r>
                  <a:rPr lang="lv-LV" dirty="0">
                    <a:solidFill>
                      <a:schemeClr val="accent6"/>
                    </a:solidFill>
                  </a:rPr>
                  <a:t>r: 	discount rate (%)</a:t>
                </a:r>
                <a:endParaRPr lang="lv-LV" sz="1425" dirty="0">
                  <a:solidFill>
                    <a:srgbClr val="0F5880"/>
                  </a:solidFill>
                  <a:latin typeface="Arial" panose="020B0604020202020204" pitchFamily="34" charset="0"/>
                  <a:cs typeface="Arial" panose="020B0604020202020204" pitchFamily="34" charset="0"/>
                </a:endParaRPr>
              </a:p>
            </p:txBody>
          </p:sp>
        </mc:Choice>
        <mc:Fallback>
          <p:sp>
            <p:nvSpPr>
              <p:cNvPr id="36867" name="Text Box 3"/>
              <p:cNvSpPr txBox="1">
                <a:spLocks noRot="1" noChangeAspect="1" noMove="1" noResize="1" noEditPoints="1" noAdjustHandles="1" noChangeArrowheads="1" noChangeShapeType="1" noTextEdit="1"/>
              </p:cNvSpPr>
              <p:nvPr/>
            </p:nvSpPr>
            <p:spPr bwMode="auto">
              <a:xfrm>
                <a:off x="232229" y="1510284"/>
                <a:ext cx="8261645" cy="4393447"/>
              </a:xfrm>
              <a:prstGeom prst="rect">
                <a:avLst/>
              </a:prstGeom>
              <a:blipFill>
                <a:blip r:embed="rId3"/>
                <a:stretch>
                  <a:fillRect t="-833" r="-295" b="-1389"/>
                </a:stretch>
              </a:blipFill>
              <a:ln w="9525">
                <a:noFill/>
                <a:miter lim="800000"/>
                <a:headEnd/>
                <a:tailEnd/>
              </a:ln>
            </p:spPr>
            <p:txBody>
              <a:bodyPr/>
              <a:lstStyle/>
              <a:p>
                <a:r>
                  <a:rPr lang="lv-LV">
                    <a:noFill/>
                  </a:rPr>
                  <a:t> </a:t>
                </a:r>
              </a:p>
            </p:txBody>
          </p:sp>
        </mc:Fallback>
      </mc:AlternateContent>
      <p:sp>
        <p:nvSpPr>
          <p:cNvPr id="4" name="Title 2">
            <a:extLst>
              <a:ext uri="{FF2B5EF4-FFF2-40B4-BE49-F238E27FC236}">
                <a16:creationId xmlns:a16="http://schemas.microsoft.com/office/drawing/2014/main" id="{98519D87-E8A8-439B-B731-C4F4DDD3F3C0}"/>
              </a:ext>
            </a:extLst>
          </p:cNvPr>
          <p:cNvSpPr txBox="1">
            <a:spLocks/>
          </p:cNvSpPr>
          <p:nvPr/>
        </p:nvSpPr>
        <p:spPr>
          <a:xfrm>
            <a:off x="703866" y="802398"/>
            <a:ext cx="7790008" cy="7078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r>
              <a:rPr lang="lv-LV" dirty="0"/>
              <a:t>Neto Present Value</a:t>
            </a:r>
          </a:p>
        </p:txBody>
      </p:sp>
      <p:sp>
        <p:nvSpPr>
          <p:cNvPr id="6" name="TextBox 5">
            <a:extLst>
              <a:ext uri="{FF2B5EF4-FFF2-40B4-BE49-F238E27FC236}">
                <a16:creationId xmlns:a16="http://schemas.microsoft.com/office/drawing/2014/main" id="{F1FFA601-7586-49C0-A45B-98CF0619F143}"/>
              </a:ext>
            </a:extLst>
          </p:cNvPr>
          <p:cNvSpPr txBox="1"/>
          <p:nvPr/>
        </p:nvSpPr>
        <p:spPr>
          <a:xfrm>
            <a:off x="569473" y="5932491"/>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27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7891" name="Text Box 3"/>
              <p:cNvSpPr txBox="1">
                <a:spLocks noChangeArrowheads="1"/>
              </p:cNvSpPr>
              <p:nvPr/>
            </p:nvSpPr>
            <p:spPr bwMode="auto">
              <a:xfrm>
                <a:off x="703867" y="1876659"/>
                <a:ext cx="7467676" cy="1316899"/>
              </a:xfrm>
              <a:prstGeom prst="rect">
                <a:avLst/>
              </a:prstGeom>
              <a:noFill/>
              <a:ln w="9525">
                <a:noFill/>
                <a:miter lim="800000"/>
                <a:headEnd/>
                <a:tailEnd/>
              </a:ln>
            </p:spPr>
            <p:txBody>
              <a:bodyPr wrap="square">
                <a:spAutoFit/>
              </a:bodyPr>
              <a:lstStyle/>
              <a:p>
                <a:r>
                  <a:rPr lang="lv-LV" sz="2000" dirty="0">
                    <a:solidFill>
                      <a:schemeClr val="accent6"/>
                    </a:solidFill>
                  </a:rPr>
                  <a:t>D</a:t>
                </a:r>
                <a:r>
                  <a:rPr lang="en-US" sz="2000" dirty="0" err="1">
                    <a:solidFill>
                      <a:schemeClr val="accent6"/>
                    </a:solidFill>
                  </a:rPr>
                  <a:t>iscount</a:t>
                </a:r>
                <a:r>
                  <a:rPr lang="en-US" sz="2000" dirty="0">
                    <a:solidFill>
                      <a:schemeClr val="accent6"/>
                    </a:solidFill>
                  </a:rPr>
                  <a:t> rate or interest rate at which the NPV value is equal to 0</a:t>
                </a:r>
                <a:endParaRPr lang="lv-LV" sz="2000" dirty="0">
                  <a:solidFill>
                    <a:schemeClr val="accent6"/>
                  </a:solidFill>
                </a:endParaRPr>
              </a:p>
              <a:p>
                <a:pPr marL="0" lvl="2" algn="ctr">
                  <a:lnSpc>
                    <a:spcPct val="120000"/>
                  </a:lnSpc>
                  <a:spcBef>
                    <a:spcPct val="20000"/>
                  </a:spcBef>
                </a:pPr>
                <a14:m>
                  <m:oMath xmlns:m="http://schemas.openxmlformats.org/officeDocument/2006/math">
                    <m:r>
                      <a:rPr lang="lv-LV" sz="2000" b="0" i="1" smtClean="0">
                        <a:solidFill>
                          <a:schemeClr val="accent6"/>
                        </a:solidFill>
                        <a:latin typeface="Cambria Math" panose="02040503050406030204" pitchFamily="18" charset="0"/>
                      </a:rPr>
                      <m:t>𝑁𝑃𝑉</m:t>
                    </m:r>
                    <m:r>
                      <a:rPr lang="en-US" sz="2000" i="1" smtClean="0">
                        <a:solidFill>
                          <a:schemeClr val="accent6"/>
                        </a:solidFill>
                        <a:latin typeface="Cambria Math" panose="02040503050406030204" pitchFamily="18" charset="0"/>
                      </a:rPr>
                      <m:t>=</m:t>
                    </m:r>
                    <m:r>
                      <a:rPr lang="lv-LV" sz="2000" b="0" i="1" smtClean="0">
                        <a:solidFill>
                          <a:schemeClr val="accent6"/>
                        </a:solidFill>
                        <a:latin typeface="Cambria Math" panose="02040503050406030204" pitchFamily="18" charset="0"/>
                      </a:rPr>
                      <m:t>−</m:t>
                    </m:r>
                    <m:r>
                      <a:rPr lang="lv-LV" sz="2000" b="0" i="1" smtClean="0">
                        <a:solidFill>
                          <a:schemeClr val="accent6"/>
                        </a:solidFill>
                        <a:latin typeface="Cambria Math" panose="02040503050406030204" pitchFamily="18" charset="0"/>
                      </a:rPr>
                      <m:t>𝐼</m:t>
                    </m:r>
                    <m:r>
                      <a:rPr lang="lv-LV" sz="2000" b="0" i="1" smtClean="0">
                        <a:solidFill>
                          <a:schemeClr val="accent6"/>
                        </a:solidFill>
                        <a:latin typeface="Cambria Math" panose="02040503050406030204" pitchFamily="18" charset="0"/>
                      </a:rPr>
                      <m:t>+</m:t>
                    </m:r>
                    <m:d>
                      <m:dPr>
                        <m:ctrlPr>
                          <a:rPr lang="lv-LV" sz="2000" b="0" i="1" smtClean="0">
                            <a:solidFill>
                              <a:schemeClr val="accent6"/>
                            </a:solidFill>
                            <a:latin typeface="Cambria Math" panose="02040503050406030204" pitchFamily="18" charset="0"/>
                          </a:rPr>
                        </m:ctrlPr>
                      </m:dPr>
                      <m:e>
                        <m:f>
                          <m:fPr>
                            <m:ctrlPr>
                              <a:rPr lang="lv-LV" sz="2000" i="1">
                                <a:solidFill>
                                  <a:schemeClr val="accent6"/>
                                </a:solidFill>
                                <a:latin typeface="Cambria Math" panose="02040503050406030204" pitchFamily="18" charset="0"/>
                              </a:rPr>
                            </m:ctrlPr>
                          </m:fPr>
                          <m:num>
                            <m:sSub>
                              <m:sSubPr>
                                <m:ctrlPr>
                                  <a:rPr lang="lv-LV" sz="2000" i="1" smtClean="0">
                                    <a:solidFill>
                                      <a:schemeClr val="accent6"/>
                                    </a:solidFill>
                                    <a:latin typeface="Cambria Math" panose="02040503050406030204" pitchFamily="18" charset="0"/>
                                  </a:rPr>
                                </m:ctrlPr>
                              </m:sSubPr>
                              <m:e>
                                <m:r>
                                  <a:rPr lang="lv-LV" sz="2000" b="0" i="1" smtClean="0">
                                    <a:solidFill>
                                      <a:schemeClr val="accent6"/>
                                    </a:solidFill>
                                    <a:latin typeface="Cambria Math" panose="02040503050406030204" pitchFamily="18" charset="0"/>
                                  </a:rPr>
                                  <m:t>𝐶𝐹</m:t>
                                </m:r>
                              </m:e>
                              <m:sub>
                                <m:r>
                                  <a:rPr lang="lv-LV" sz="2000" b="0" i="1" smtClean="0">
                                    <a:solidFill>
                                      <a:schemeClr val="accent6"/>
                                    </a:solidFill>
                                    <a:latin typeface="Cambria Math" panose="02040503050406030204" pitchFamily="18" charset="0"/>
                                  </a:rPr>
                                  <m:t>1</m:t>
                                </m:r>
                              </m:sub>
                            </m:sSub>
                          </m:num>
                          <m:den>
                            <m:sSup>
                              <m:sSupPr>
                                <m:ctrlPr>
                                  <a:rPr lang="lv-LV" sz="2000" i="1">
                                    <a:solidFill>
                                      <a:schemeClr val="accent6"/>
                                    </a:solidFill>
                                    <a:latin typeface="Cambria Math" panose="02040503050406030204" pitchFamily="18" charset="0"/>
                                  </a:rPr>
                                </m:ctrlPr>
                              </m:sSupPr>
                              <m:e>
                                <m:d>
                                  <m:dPr>
                                    <m:ctrlPr>
                                      <a:rPr lang="lv-LV" sz="2000" i="1">
                                        <a:solidFill>
                                          <a:schemeClr val="accent6"/>
                                        </a:solidFill>
                                        <a:latin typeface="Cambria Math" panose="02040503050406030204" pitchFamily="18" charset="0"/>
                                      </a:rPr>
                                    </m:ctrlPr>
                                  </m:dPr>
                                  <m:e>
                                    <m:r>
                                      <a:rPr lang="lv-LV" sz="2000" i="1">
                                        <a:solidFill>
                                          <a:schemeClr val="accent6"/>
                                        </a:solidFill>
                                        <a:latin typeface="Cambria Math" panose="02040503050406030204" pitchFamily="18" charset="0"/>
                                      </a:rPr>
                                      <m:t>1+</m:t>
                                    </m:r>
                                    <m:r>
                                      <a:rPr lang="lv-LV" sz="2000" i="1">
                                        <a:solidFill>
                                          <a:schemeClr val="accent6"/>
                                        </a:solidFill>
                                        <a:latin typeface="Cambria Math" panose="02040503050406030204" pitchFamily="18" charset="0"/>
                                      </a:rPr>
                                      <m:t>𝑟</m:t>
                                    </m:r>
                                  </m:e>
                                </m:d>
                              </m:e>
                              <m:sup>
                                <m:r>
                                  <a:rPr lang="lv-LV" sz="2000" i="1">
                                    <a:solidFill>
                                      <a:schemeClr val="accent6"/>
                                    </a:solidFill>
                                    <a:latin typeface="Cambria Math" panose="02040503050406030204" pitchFamily="18" charset="0"/>
                                  </a:rPr>
                                  <m:t>1</m:t>
                                </m:r>
                              </m:sup>
                            </m:sSup>
                          </m:den>
                        </m:f>
                      </m:e>
                    </m:d>
                  </m:oMath>
                </a14:m>
                <a:r>
                  <a:rPr lang="lv-LV" sz="2000" i="1" dirty="0">
                    <a:solidFill>
                      <a:schemeClr val="accent6"/>
                    </a:solidFill>
                    <a:latin typeface="Arial" pitchFamily="34" charset="0"/>
                  </a:rPr>
                  <a:t>+</a:t>
                </a:r>
                <a14:m>
                  <m:oMath xmlns:m="http://schemas.openxmlformats.org/officeDocument/2006/math">
                    <m:d>
                      <m:dPr>
                        <m:ctrlPr>
                          <a:rPr lang="lv-LV" sz="2000" i="1">
                            <a:solidFill>
                              <a:schemeClr val="accent6"/>
                            </a:solidFill>
                            <a:latin typeface="Cambria Math" panose="02040503050406030204" pitchFamily="18" charset="0"/>
                          </a:rPr>
                        </m:ctrlPr>
                      </m:dPr>
                      <m:e>
                        <m:f>
                          <m:fPr>
                            <m:ctrlPr>
                              <a:rPr lang="lv-LV" sz="2000" i="1">
                                <a:solidFill>
                                  <a:schemeClr val="accent6"/>
                                </a:solidFill>
                                <a:latin typeface="Cambria Math" panose="02040503050406030204" pitchFamily="18" charset="0"/>
                              </a:rPr>
                            </m:ctrlPr>
                          </m:fPr>
                          <m:num>
                            <m:sSub>
                              <m:sSubPr>
                                <m:ctrlPr>
                                  <a:rPr lang="lv-LV" sz="2000" i="1">
                                    <a:solidFill>
                                      <a:schemeClr val="accent6"/>
                                    </a:solidFill>
                                    <a:latin typeface="Cambria Math" panose="02040503050406030204" pitchFamily="18" charset="0"/>
                                  </a:rPr>
                                </m:ctrlPr>
                              </m:sSubPr>
                              <m:e>
                                <m:r>
                                  <a:rPr lang="lv-LV" sz="2000" i="1">
                                    <a:solidFill>
                                      <a:schemeClr val="accent6"/>
                                    </a:solidFill>
                                    <a:latin typeface="Cambria Math" panose="02040503050406030204" pitchFamily="18" charset="0"/>
                                  </a:rPr>
                                  <m:t>𝐶𝐹</m:t>
                                </m:r>
                              </m:e>
                              <m:sub>
                                <m:r>
                                  <a:rPr lang="lv-LV" sz="2000" b="0" i="1" smtClean="0">
                                    <a:solidFill>
                                      <a:schemeClr val="accent6"/>
                                    </a:solidFill>
                                    <a:latin typeface="Cambria Math" panose="02040503050406030204" pitchFamily="18" charset="0"/>
                                  </a:rPr>
                                  <m:t>2</m:t>
                                </m:r>
                              </m:sub>
                            </m:sSub>
                          </m:num>
                          <m:den>
                            <m:sSup>
                              <m:sSupPr>
                                <m:ctrlPr>
                                  <a:rPr lang="lv-LV" sz="2000" i="1">
                                    <a:solidFill>
                                      <a:schemeClr val="accent6"/>
                                    </a:solidFill>
                                    <a:latin typeface="Cambria Math" panose="02040503050406030204" pitchFamily="18" charset="0"/>
                                  </a:rPr>
                                </m:ctrlPr>
                              </m:sSupPr>
                              <m:e>
                                <m:d>
                                  <m:dPr>
                                    <m:ctrlPr>
                                      <a:rPr lang="lv-LV" sz="2000" i="1">
                                        <a:solidFill>
                                          <a:schemeClr val="accent6"/>
                                        </a:solidFill>
                                        <a:latin typeface="Cambria Math" panose="02040503050406030204" pitchFamily="18" charset="0"/>
                                      </a:rPr>
                                    </m:ctrlPr>
                                  </m:dPr>
                                  <m:e>
                                    <m:r>
                                      <a:rPr lang="lv-LV" sz="2000" i="1">
                                        <a:solidFill>
                                          <a:schemeClr val="accent6"/>
                                        </a:solidFill>
                                        <a:latin typeface="Cambria Math" panose="02040503050406030204" pitchFamily="18" charset="0"/>
                                      </a:rPr>
                                      <m:t>1+</m:t>
                                    </m:r>
                                    <m:r>
                                      <a:rPr lang="lv-LV" sz="2000" i="1">
                                        <a:solidFill>
                                          <a:schemeClr val="accent6"/>
                                        </a:solidFill>
                                        <a:latin typeface="Cambria Math" panose="02040503050406030204" pitchFamily="18" charset="0"/>
                                      </a:rPr>
                                      <m:t>𝑟</m:t>
                                    </m:r>
                                  </m:e>
                                </m:d>
                              </m:e>
                              <m:sup>
                                <m:r>
                                  <a:rPr lang="lv-LV" sz="2000" b="0" i="1" smtClean="0">
                                    <a:solidFill>
                                      <a:schemeClr val="accent6"/>
                                    </a:solidFill>
                                    <a:latin typeface="Cambria Math" panose="02040503050406030204" pitchFamily="18" charset="0"/>
                                  </a:rPr>
                                  <m:t>2</m:t>
                                </m:r>
                              </m:sup>
                            </m:sSup>
                          </m:den>
                        </m:f>
                      </m:e>
                    </m:d>
                  </m:oMath>
                </a14:m>
                <a:r>
                  <a:rPr lang="lv-LV" sz="2000" i="1" dirty="0">
                    <a:solidFill>
                      <a:schemeClr val="accent6"/>
                    </a:solidFill>
                    <a:latin typeface="Arial" pitchFamily="34" charset="0"/>
                  </a:rPr>
                  <a:t>+…</a:t>
                </a:r>
                <a14:m>
                  <m:oMath xmlns:m="http://schemas.openxmlformats.org/officeDocument/2006/math">
                    <m:d>
                      <m:dPr>
                        <m:ctrlPr>
                          <a:rPr lang="lv-LV" sz="2000" i="1">
                            <a:solidFill>
                              <a:schemeClr val="accent6"/>
                            </a:solidFill>
                            <a:latin typeface="Cambria Math" panose="02040503050406030204" pitchFamily="18" charset="0"/>
                          </a:rPr>
                        </m:ctrlPr>
                      </m:dPr>
                      <m:e>
                        <m:f>
                          <m:fPr>
                            <m:ctrlPr>
                              <a:rPr lang="lv-LV" sz="2000" i="1">
                                <a:solidFill>
                                  <a:schemeClr val="accent6"/>
                                </a:solidFill>
                                <a:latin typeface="Cambria Math" panose="02040503050406030204" pitchFamily="18" charset="0"/>
                              </a:rPr>
                            </m:ctrlPr>
                          </m:fPr>
                          <m:num>
                            <m:sSub>
                              <m:sSubPr>
                                <m:ctrlPr>
                                  <a:rPr lang="lv-LV" sz="2000" i="1">
                                    <a:solidFill>
                                      <a:schemeClr val="accent6"/>
                                    </a:solidFill>
                                    <a:latin typeface="Cambria Math" panose="02040503050406030204" pitchFamily="18" charset="0"/>
                                  </a:rPr>
                                </m:ctrlPr>
                              </m:sSubPr>
                              <m:e>
                                <m:r>
                                  <a:rPr lang="lv-LV" sz="2000" i="1">
                                    <a:solidFill>
                                      <a:schemeClr val="accent6"/>
                                    </a:solidFill>
                                    <a:latin typeface="Cambria Math" panose="02040503050406030204" pitchFamily="18" charset="0"/>
                                  </a:rPr>
                                  <m:t>𝐶𝐹</m:t>
                                </m:r>
                              </m:e>
                              <m:sub>
                                <m:r>
                                  <a:rPr lang="lv-LV" sz="2000" b="0" i="1" smtClean="0">
                                    <a:solidFill>
                                      <a:schemeClr val="accent6"/>
                                    </a:solidFill>
                                    <a:latin typeface="Cambria Math" panose="02040503050406030204" pitchFamily="18" charset="0"/>
                                  </a:rPr>
                                  <m:t>𝑛</m:t>
                                </m:r>
                              </m:sub>
                            </m:sSub>
                          </m:num>
                          <m:den>
                            <m:sSup>
                              <m:sSupPr>
                                <m:ctrlPr>
                                  <a:rPr lang="lv-LV" sz="2000" i="1">
                                    <a:solidFill>
                                      <a:schemeClr val="accent6"/>
                                    </a:solidFill>
                                    <a:latin typeface="Cambria Math" panose="02040503050406030204" pitchFamily="18" charset="0"/>
                                  </a:rPr>
                                </m:ctrlPr>
                              </m:sSupPr>
                              <m:e>
                                <m:d>
                                  <m:dPr>
                                    <m:ctrlPr>
                                      <a:rPr lang="lv-LV" sz="2000" i="1">
                                        <a:solidFill>
                                          <a:schemeClr val="accent6"/>
                                        </a:solidFill>
                                        <a:latin typeface="Cambria Math" panose="02040503050406030204" pitchFamily="18" charset="0"/>
                                      </a:rPr>
                                    </m:ctrlPr>
                                  </m:dPr>
                                  <m:e>
                                    <m:r>
                                      <a:rPr lang="lv-LV" sz="2000" i="1">
                                        <a:solidFill>
                                          <a:schemeClr val="accent6"/>
                                        </a:solidFill>
                                        <a:latin typeface="Cambria Math" panose="02040503050406030204" pitchFamily="18" charset="0"/>
                                      </a:rPr>
                                      <m:t>1+</m:t>
                                    </m:r>
                                    <m:r>
                                      <a:rPr lang="lv-LV" sz="2000" i="1">
                                        <a:solidFill>
                                          <a:schemeClr val="accent6"/>
                                        </a:solidFill>
                                        <a:latin typeface="Cambria Math" panose="02040503050406030204" pitchFamily="18" charset="0"/>
                                      </a:rPr>
                                      <m:t>𝑟</m:t>
                                    </m:r>
                                  </m:e>
                                </m:d>
                              </m:e>
                              <m:sup>
                                <m:r>
                                  <a:rPr lang="lv-LV" sz="2000" b="0" i="1" smtClean="0">
                                    <a:solidFill>
                                      <a:schemeClr val="accent6"/>
                                    </a:solidFill>
                                    <a:latin typeface="Cambria Math" panose="02040503050406030204" pitchFamily="18" charset="0"/>
                                  </a:rPr>
                                  <m:t>𝑛</m:t>
                                </m:r>
                              </m:sup>
                            </m:sSup>
                          </m:den>
                        </m:f>
                      </m:e>
                    </m:d>
                  </m:oMath>
                </a14:m>
                <a:r>
                  <a:rPr lang="lv-LV" sz="2000" dirty="0">
                    <a:solidFill>
                      <a:schemeClr val="accent6"/>
                    </a:solidFill>
                  </a:rPr>
                  <a:t> = 0</a:t>
                </a:r>
              </a:p>
              <a:p>
                <a:pPr marL="0" lvl="2">
                  <a:lnSpc>
                    <a:spcPct val="120000"/>
                  </a:lnSpc>
                  <a:spcBef>
                    <a:spcPct val="20000"/>
                  </a:spcBef>
                </a:pPr>
                <a:endParaRPr lang="lv-LV" sz="1200" dirty="0">
                  <a:latin typeface="Arial" panose="020B0604020202020204" pitchFamily="34" charset="0"/>
                  <a:cs typeface="Arial" panose="020B0604020202020204" pitchFamily="34" charset="0"/>
                </a:endParaRPr>
              </a:p>
            </p:txBody>
          </p:sp>
        </mc:Choice>
        <mc:Fallback>
          <p:sp>
            <p:nvSpPr>
              <p:cNvPr id="37891" name="Text Box 3"/>
              <p:cNvSpPr txBox="1">
                <a:spLocks noRot="1" noChangeAspect="1" noMove="1" noResize="1" noEditPoints="1" noAdjustHandles="1" noChangeArrowheads="1" noChangeShapeType="1" noTextEdit="1"/>
              </p:cNvSpPr>
              <p:nvPr/>
            </p:nvSpPr>
            <p:spPr bwMode="auto">
              <a:xfrm>
                <a:off x="703867" y="1876659"/>
                <a:ext cx="7467676" cy="1316899"/>
              </a:xfrm>
              <a:prstGeom prst="rect">
                <a:avLst/>
              </a:prstGeom>
              <a:blipFill>
                <a:blip r:embed="rId3"/>
                <a:stretch>
                  <a:fillRect l="-816" t="-2778"/>
                </a:stretch>
              </a:blipFill>
              <a:ln w="9525">
                <a:noFill/>
                <a:miter lim="800000"/>
                <a:headEnd/>
                <a:tailEnd/>
              </a:ln>
            </p:spPr>
            <p:txBody>
              <a:bodyPr/>
              <a:lstStyle/>
              <a:p>
                <a:r>
                  <a:rPr lang="lv-LV">
                    <a:noFill/>
                  </a:rPr>
                  <a:t> </a:t>
                </a:r>
              </a:p>
            </p:txBody>
          </p:sp>
        </mc:Fallback>
      </mc:AlternateContent>
      <p:pic>
        <p:nvPicPr>
          <p:cNvPr id="7" name="Picture 6">
            <a:extLst>
              <a:ext uri="{FF2B5EF4-FFF2-40B4-BE49-F238E27FC236}">
                <a16:creationId xmlns:a16="http://schemas.microsoft.com/office/drawing/2014/main" id="{94EC966F-B59E-4C58-B1FD-9618C9E08C24}"/>
              </a:ext>
            </a:extLst>
          </p:cNvPr>
          <p:cNvPicPr>
            <a:picLocks noChangeAspect="1"/>
          </p:cNvPicPr>
          <p:nvPr/>
        </p:nvPicPr>
        <p:blipFill>
          <a:blip r:embed="rId4"/>
          <a:stretch>
            <a:fillRect/>
          </a:stretch>
        </p:blipFill>
        <p:spPr>
          <a:xfrm>
            <a:off x="4529474" y="3428999"/>
            <a:ext cx="4287887" cy="2231571"/>
          </a:xfrm>
          <a:prstGeom prst="rect">
            <a:avLst/>
          </a:prstGeom>
        </p:spPr>
      </p:pic>
      <p:sp>
        <p:nvSpPr>
          <p:cNvPr id="6" name="Title 2">
            <a:extLst>
              <a:ext uri="{FF2B5EF4-FFF2-40B4-BE49-F238E27FC236}">
                <a16:creationId xmlns:a16="http://schemas.microsoft.com/office/drawing/2014/main" id="{34C0F99D-7BC1-4E89-B92E-FEDFBA2F96EB}"/>
              </a:ext>
            </a:extLst>
          </p:cNvPr>
          <p:cNvSpPr txBox="1">
            <a:spLocks/>
          </p:cNvSpPr>
          <p:nvPr/>
        </p:nvSpPr>
        <p:spPr>
          <a:xfrm>
            <a:off x="703867" y="974743"/>
            <a:ext cx="7790008" cy="7078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r>
              <a:rPr lang="lv-LV" dirty="0"/>
              <a:t>Internal Rate of Return</a:t>
            </a:r>
          </a:p>
        </p:txBody>
      </p:sp>
      <p:sp>
        <p:nvSpPr>
          <p:cNvPr id="9" name="TextBox 8">
            <a:extLst>
              <a:ext uri="{FF2B5EF4-FFF2-40B4-BE49-F238E27FC236}">
                <a16:creationId xmlns:a16="http://schemas.microsoft.com/office/drawing/2014/main" id="{78840CFF-3D6F-48A9-8B55-0A49987A4F3C}"/>
              </a:ext>
            </a:extLst>
          </p:cNvPr>
          <p:cNvSpPr txBox="1"/>
          <p:nvPr/>
        </p:nvSpPr>
        <p:spPr>
          <a:xfrm>
            <a:off x="326639" y="3653372"/>
            <a:ext cx="4688114" cy="1729704"/>
          </a:xfrm>
          <a:prstGeom prst="rect">
            <a:avLst/>
          </a:prstGeom>
          <a:noFill/>
        </p:spPr>
        <p:txBody>
          <a:bodyPr wrap="square">
            <a:spAutoFit/>
          </a:bodyPr>
          <a:lstStyle/>
          <a:p>
            <a:pPr marL="285750" lvl="2" indent="-285750">
              <a:lnSpc>
                <a:spcPct val="120000"/>
              </a:lnSpc>
              <a:spcBef>
                <a:spcPct val="20000"/>
              </a:spcBef>
              <a:buFont typeface="Arial" panose="020B0604020202020204" pitchFamily="34" charset="0"/>
              <a:buChar char="•"/>
            </a:pPr>
            <a:r>
              <a:rPr lang="en-US" sz="2000" dirty="0">
                <a:solidFill>
                  <a:schemeClr val="accent6"/>
                </a:solidFill>
              </a:rPr>
              <a:t>If IRR&gt; target discount rate (r): </a:t>
            </a:r>
            <a:endParaRPr lang="lv-LV" sz="2000" dirty="0">
              <a:solidFill>
                <a:schemeClr val="accent6"/>
              </a:solidFill>
            </a:endParaRPr>
          </a:p>
          <a:p>
            <a:pPr marL="0" lvl="2">
              <a:lnSpc>
                <a:spcPct val="120000"/>
              </a:lnSpc>
              <a:spcBef>
                <a:spcPct val="20000"/>
              </a:spcBef>
            </a:pPr>
            <a:r>
              <a:rPr lang="lv-LV" sz="2000" dirty="0">
                <a:solidFill>
                  <a:schemeClr val="accent6"/>
                </a:solidFill>
              </a:rPr>
              <a:t>	</a:t>
            </a:r>
            <a:r>
              <a:rPr lang="en-US" sz="2000" dirty="0">
                <a:solidFill>
                  <a:schemeClr val="accent6"/>
                </a:solidFill>
              </a:rPr>
              <a:t>The project is cost effective</a:t>
            </a:r>
            <a:r>
              <a:rPr lang="lv-LV" sz="2000" dirty="0">
                <a:solidFill>
                  <a:schemeClr val="accent6"/>
                </a:solidFill>
              </a:rPr>
              <a:t>,</a:t>
            </a:r>
          </a:p>
          <a:p>
            <a:pPr marL="285750" lvl="2" indent="-285750">
              <a:lnSpc>
                <a:spcPct val="120000"/>
              </a:lnSpc>
              <a:spcBef>
                <a:spcPct val="20000"/>
              </a:spcBef>
              <a:buFont typeface="Arial" panose="020B0604020202020204" pitchFamily="34" charset="0"/>
              <a:buChar char="•"/>
            </a:pPr>
            <a:r>
              <a:rPr lang="en-US" sz="2000" dirty="0">
                <a:solidFill>
                  <a:schemeClr val="accent6"/>
                </a:solidFill>
              </a:rPr>
              <a:t>If IRR &lt;target discount rate (r): </a:t>
            </a:r>
            <a:endParaRPr lang="lv-LV" sz="2000" dirty="0">
              <a:solidFill>
                <a:schemeClr val="accent6"/>
              </a:solidFill>
            </a:endParaRPr>
          </a:p>
          <a:p>
            <a:pPr marL="457200" lvl="3">
              <a:lnSpc>
                <a:spcPct val="120000"/>
              </a:lnSpc>
              <a:spcBef>
                <a:spcPct val="20000"/>
              </a:spcBef>
            </a:pPr>
            <a:r>
              <a:rPr lang="en-US" sz="2000" dirty="0">
                <a:solidFill>
                  <a:schemeClr val="accent6"/>
                </a:solidFill>
              </a:rPr>
              <a:t>The project is not cost effective</a:t>
            </a:r>
            <a:endParaRPr lang="lv-LV" sz="2000" dirty="0">
              <a:solidFill>
                <a:schemeClr val="accent6"/>
              </a:solidFill>
            </a:endParaRPr>
          </a:p>
        </p:txBody>
      </p:sp>
      <p:sp>
        <p:nvSpPr>
          <p:cNvPr id="10" name="TextBox 9">
            <a:extLst>
              <a:ext uri="{FF2B5EF4-FFF2-40B4-BE49-F238E27FC236}">
                <a16:creationId xmlns:a16="http://schemas.microsoft.com/office/drawing/2014/main" id="{1FA5FFDA-45D0-44CE-91E9-64B1D272ADD0}"/>
              </a:ext>
            </a:extLst>
          </p:cNvPr>
          <p:cNvSpPr txBox="1"/>
          <p:nvPr/>
        </p:nvSpPr>
        <p:spPr>
          <a:xfrm>
            <a:off x="119531" y="5896011"/>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3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EB88-F621-4D5E-B0E6-EA8A1102F2D4}"/>
              </a:ext>
            </a:extLst>
          </p:cNvPr>
          <p:cNvSpPr>
            <a:spLocks noGrp="1"/>
          </p:cNvSpPr>
          <p:nvPr>
            <p:ph type="title"/>
          </p:nvPr>
        </p:nvSpPr>
        <p:spPr>
          <a:xfrm>
            <a:off x="396665" y="1048013"/>
            <a:ext cx="5612247" cy="532757"/>
          </a:xfrm>
        </p:spPr>
        <p:txBody>
          <a:bodyPr>
            <a:normAutofit/>
          </a:bodyPr>
          <a:lstStyle/>
          <a:p>
            <a:r>
              <a:rPr lang="en-US" sz="3200" dirty="0"/>
              <a:t>Environmental-L</a:t>
            </a:r>
            <a:r>
              <a:rPr lang="lv-LV" sz="3200" dirty="0"/>
              <a:t>CC</a:t>
            </a:r>
            <a:endParaRPr lang="en-US" sz="3200" dirty="0"/>
          </a:p>
        </p:txBody>
      </p:sp>
      <p:sp>
        <p:nvSpPr>
          <p:cNvPr id="3" name="Text Placeholder 2">
            <a:extLst>
              <a:ext uri="{FF2B5EF4-FFF2-40B4-BE49-F238E27FC236}">
                <a16:creationId xmlns:a16="http://schemas.microsoft.com/office/drawing/2014/main" id="{9ED02EF1-ADA8-4C26-B84F-F52841117B0C}"/>
              </a:ext>
            </a:extLst>
          </p:cNvPr>
          <p:cNvSpPr>
            <a:spLocks noGrp="1"/>
          </p:cNvSpPr>
          <p:nvPr>
            <p:ph type="body" sz="quarter" idx="12"/>
          </p:nvPr>
        </p:nvSpPr>
        <p:spPr>
          <a:xfrm>
            <a:off x="396665" y="1871056"/>
            <a:ext cx="8166764" cy="3462999"/>
          </a:xfrm>
        </p:spPr>
        <p:txBody>
          <a:bodyPr>
            <a:normAutofit/>
          </a:bodyPr>
          <a:lstStyle/>
          <a:p>
            <a:pPr marL="342900" indent="-342900">
              <a:buFont typeface="Arial" panose="020B0604020202020204" pitchFamily="34" charset="0"/>
              <a:buChar char="•"/>
            </a:pPr>
            <a:r>
              <a:rPr lang="en-US" sz="2000" dirty="0"/>
              <a:t>E-LCC is an approach to estimate the economic dimension alone or as part of a sustainability assessment.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 provide an assessment that can be quantified and thus be used for measuring progress.</a:t>
            </a:r>
            <a:br>
              <a:rPr lang="en-US" sz="2000" dirty="0"/>
            </a:br>
            <a:endParaRPr lang="en-US" sz="2000" dirty="0"/>
          </a:p>
          <a:p>
            <a:pPr marL="342900" indent="-342900">
              <a:buFont typeface="Arial" panose="020B0604020202020204" pitchFamily="34" charset="0"/>
              <a:buChar char="•"/>
            </a:pPr>
            <a:r>
              <a:rPr lang="en-US" sz="2000" dirty="0"/>
              <a:t>With its comparative and systemic nature, aimed at decision making in the sustainability context, it does not replace traditional detailed cost accounting or cost management practices. </a:t>
            </a:r>
          </a:p>
        </p:txBody>
      </p:sp>
      <p:sp>
        <p:nvSpPr>
          <p:cNvPr id="5" name="TextBox 4">
            <a:extLst>
              <a:ext uri="{FF2B5EF4-FFF2-40B4-BE49-F238E27FC236}">
                <a16:creationId xmlns:a16="http://schemas.microsoft.com/office/drawing/2014/main" id="{257A6C16-151C-4E35-9C7A-16ED41CEEC99}"/>
              </a:ext>
            </a:extLst>
          </p:cNvPr>
          <p:cNvSpPr txBox="1"/>
          <p:nvPr/>
        </p:nvSpPr>
        <p:spPr>
          <a:xfrm>
            <a:off x="177588" y="5809987"/>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9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4DD1-E509-4536-8450-882962BD8730}"/>
              </a:ext>
            </a:extLst>
          </p:cNvPr>
          <p:cNvSpPr>
            <a:spLocks noGrp="1"/>
          </p:cNvSpPr>
          <p:nvPr>
            <p:ph type="title"/>
          </p:nvPr>
        </p:nvSpPr>
        <p:spPr>
          <a:xfrm>
            <a:off x="407593" y="858884"/>
            <a:ext cx="8286464" cy="733494"/>
          </a:xfrm>
        </p:spPr>
        <p:txBody>
          <a:bodyPr>
            <a:normAutofit fontScale="90000"/>
          </a:bodyPr>
          <a:lstStyle/>
          <a:p>
            <a:r>
              <a:rPr lang="en-US" sz="3600" dirty="0"/>
              <a:t>E-LCC </a:t>
            </a:r>
            <a:r>
              <a:rPr lang="lv-LV" sz="3600" dirty="0"/>
              <a:t>benefits and </a:t>
            </a:r>
            <a:r>
              <a:rPr lang="en-US" sz="3600" dirty="0"/>
              <a:t>connection with LCA</a:t>
            </a:r>
          </a:p>
        </p:txBody>
      </p:sp>
      <p:graphicFrame>
        <p:nvGraphicFramePr>
          <p:cNvPr id="8" name="Table 8">
            <a:extLst>
              <a:ext uri="{FF2B5EF4-FFF2-40B4-BE49-F238E27FC236}">
                <a16:creationId xmlns:a16="http://schemas.microsoft.com/office/drawing/2014/main" id="{AA0D2820-C6AB-443A-BAA3-A0045FA6CE34}"/>
              </a:ext>
            </a:extLst>
          </p:cNvPr>
          <p:cNvGraphicFramePr>
            <a:graphicFrameLocks noGrp="1"/>
          </p:cNvGraphicFramePr>
          <p:nvPr>
            <p:extLst>
              <p:ext uri="{D42A27DB-BD31-4B8C-83A1-F6EECF244321}">
                <p14:modId xmlns:p14="http://schemas.microsoft.com/office/powerpoint/2010/main" val="2028091265"/>
              </p:ext>
            </p:extLst>
          </p:nvPr>
        </p:nvGraphicFramePr>
        <p:xfrm>
          <a:off x="3730171" y="1469266"/>
          <a:ext cx="5413829" cy="4480560"/>
        </p:xfrm>
        <a:graphic>
          <a:graphicData uri="http://schemas.openxmlformats.org/drawingml/2006/table">
            <a:tbl>
              <a:tblPr firstRow="1" bandRow="1">
                <a:tableStyleId>{5FD0F851-EC5A-4D38-B0AD-8093EC10F338}</a:tableStyleId>
              </a:tblPr>
              <a:tblGrid>
                <a:gridCol w="914400">
                  <a:extLst>
                    <a:ext uri="{9D8B030D-6E8A-4147-A177-3AD203B41FA5}">
                      <a16:colId xmlns:a16="http://schemas.microsoft.com/office/drawing/2014/main" val="3975846712"/>
                    </a:ext>
                  </a:extLst>
                </a:gridCol>
                <a:gridCol w="2728883">
                  <a:extLst>
                    <a:ext uri="{9D8B030D-6E8A-4147-A177-3AD203B41FA5}">
                      <a16:colId xmlns:a16="http://schemas.microsoft.com/office/drawing/2014/main" val="2800040758"/>
                    </a:ext>
                  </a:extLst>
                </a:gridCol>
                <a:gridCol w="1770546">
                  <a:extLst>
                    <a:ext uri="{9D8B030D-6E8A-4147-A177-3AD203B41FA5}">
                      <a16:colId xmlns:a16="http://schemas.microsoft.com/office/drawing/2014/main" val="3193420700"/>
                    </a:ext>
                  </a:extLst>
                </a:gridCol>
              </a:tblGrid>
              <a:tr h="257287">
                <a:tc>
                  <a:txBody>
                    <a:bodyPr/>
                    <a:lstStyle/>
                    <a:p>
                      <a:endParaRPr lang="en-US" sz="1200"/>
                    </a:p>
                  </a:txBody>
                  <a:tcPr anchor="ctr"/>
                </a:tc>
                <a:tc>
                  <a:txBody>
                    <a:bodyPr/>
                    <a:lstStyle/>
                    <a:p>
                      <a:r>
                        <a:rPr lang="en-US" sz="1200"/>
                        <a:t>Cost for Product Manufacturer</a:t>
                      </a:r>
                    </a:p>
                  </a:txBody>
                  <a:tcPr anchor="ctr"/>
                </a:tc>
                <a:tc>
                  <a:txBody>
                    <a:bodyPr/>
                    <a:lstStyle/>
                    <a:p>
                      <a:r>
                        <a:rPr lang="en-US" sz="1200"/>
                        <a:t>Cost for product user</a:t>
                      </a:r>
                    </a:p>
                  </a:txBody>
                  <a:tcPr anchor="ctr"/>
                </a:tc>
                <a:extLst>
                  <a:ext uri="{0D108BD9-81ED-4DB2-BD59-A6C34878D82A}">
                    <a16:rowId xmlns:a16="http://schemas.microsoft.com/office/drawing/2014/main" val="1880196318"/>
                  </a:ext>
                </a:extLst>
              </a:tr>
              <a:tr h="257287">
                <a:tc rowSpan="7">
                  <a:txBody>
                    <a:bodyPr/>
                    <a:lstStyle/>
                    <a:p>
                      <a:pPr algn="l"/>
                      <a:r>
                        <a:rPr lang="en-US" sz="1200"/>
                        <a:t>Production</a:t>
                      </a:r>
                    </a:p>
                  </a:txBody>
                  <a:tcPr anchor="ctr"/>
                </a:tc>
                <a:tc>
                  <a:txBody>
                    <a:bodyPr/>
                    <a:lstStyle/>
                    <a:p>
                      <a:r>
                        <a:rPr lang="en-US" sz="1200" b="1" i="1"/>
                        <a:t>Materials</a:t>
                      </a:r>
                    </a:p>
                  </a:txBody>
                  <a:tcPr anchor="ctr"/>
                </a:tc>
                <a:tc>
                  <a:txBody>
                    <a:bodyPr/>
                    <a:lstStyle/>
                    <a:p>
                      <a:r>
                        <a:rPr lang="en-US" sz="1200"/>
                        <a:t>Acquisition</a:t>
                      </a:r>
                    </a:p>
                  </a:txBody>
                  <a:tcPr anchor="ctr"/>
                </a:tc>
                <a:extLst>
                  <a:ext uri="{0D108BD9-81ED-4DB2-BD59-A6C34878D82A}">
                    <a16:rowId xmlns:a16="http://schemas.microsoft.com/office/drawing/2014/main" val="149589976"/>
                  </a:ext>
                </a:extLst>
              </a:tr>
              <a:tr h="257287">
                <a:tc vMerge="1">
                  <a:txBody>
                    <a:bodyPr/>
                    <a:lstStyle/>
                    <a:p>
                      <a:endParaRPr lang="en-US"/>
                    </a:p>
                  </a:txBody>
                  <a:tcPr/>
                </a:tc>
                <a:tc>
                  <a:txBody>
                    <a:bodyPr/>
                    <a:lstStyle/>
                    <a:p>
                      <a:r>
                        <a:rPr lang="en-US" sz="1200" b="1" i="1"/>
                        <a:t>Energy</a:t>
                      </a:r>
                    </a:p>
                  </a:txBody>
                  <a:tcPr anchor="ctr"/>
                </a:tc>
                <a:tc>
                  <a:txBody>
                    <a:bodyPr/>
                    <a:lstStyle/>
                    <a:p>
                      <a:endParaRPr lang="en-US" sz="1200"/>
                    </a:p>
                  </a:txBody>
                  <a:tcPr anchor="ctr"/>
                </a:tc>
                <a:extLst>
                  <a:ext uri="{0D108BD9-81ED-4DB2-BD59-A6C34878D82A}">
                    <a16:rowId xmlns:a16="http://schemas.microsoft.com/office/drawing/2014/main" val="2809626177"/>
                  </a:ext>
                </a:extLst>
              </a:tr>
              <a:tr h="257287">
                <a:tc vMerge="1">
                  <a:txBody>
                    <a:bodyPr/>
                    <a:lstStyle/>
                    <a:p>
                      <a:endParaRPr lang="en-US"/>
                    </a:p>
                  </a:txBody>
                  <a:tcPr/>
                </a:tc>
                <a:tc>
                  <a:txBody>
                    <a:bodyPr/>
                    <a:lstStyle/>
                    <a:p>
                      <a:r>
                        <a:rPr lang="en-US" sz="1200" i="1"/>
                        <a:t>Machines, plants, labor</a:t>
                      </a:r>
                    </a:p>
                  </a:txBody>
                  <a:tcPr anchor="ctr"/>
                </a:tc>
                <a:tc>
                  <a:txBody>
                    <a:bodyPr/>
                    <a:lstStyle/>
                    <a:p>
                      <a:endParaRPr lang="en-US" sz="1200"/>
                    </a:p>
                  </a:txBody>
                  <a:tcPr anchor="ctr"/>
                </a:tc>
                <a:extLst>
                  <a:ext uri="{0D108BD9-81ED-4DB2-BD59-A6C34878D82A}">
                    <a16:rowId xmlns:a16="http://schemas.microsoft.com/office/drawing/2014/main" val="2170227781"/>
                  </a:ext>
                </a:extLst>
              </a:tr>
              <a:tr h="257287">
                <a:tc vMerge="1">
                  <a:txBody>
                    <a:bodyPr/>
                    <a:lstStyle/>
                    <a:p>
                      <a:endParaRPr lang="en-US"/>
                    </a:p>
                  </a:txBody>
                  <a:tcPr/>
                </a:tc>
                <a:tc>
                  <a:txBody>
                    <a:bodyPr/>
                    <a:lstStyle/>
                    <a:p>
                      <a:r>
                        <a:rPr lang="en-US" sz="1200" b="1" i="1"/>
                        <a:t>Waste Management</a:t>
                      </a:r>
                    </a:p>
                  </a:txBody>
                  <a:tcPr anchor="ctr"/>
                </a:tc>
                <a:tc>
                  <a:txBody>
                    <a:bodyPr/>
                    <a:lstStyle/>
                    <a:p>
                      <a:endParaRPr lang="en-US" sz="1200"/>
                    </a:p>
                  </a:txBody>
                  <a:tcPr anchor="ctr"/>
                </a:tc>
                <a:extLst>
                  <a:ext uri="{0D108BD9-81ED-4DB2-BD59-A6C34878D82A}">
                    <a16:rowId xmlns:a16="http://schemas.microsoft.com/office/drawing/2014/main" val="4089191547"/>
                  </a:ext>
                </a:extLst>
              </a:tr>
              <a:tr h="257287">
                <a:tc vMerge="1">
                  <a:txBody>
                    <a:bodyPr/>
                    <a:lstStyle/>
                    <a:p>
                      <a:endParaRPr lang="en-US" sz="1400"/>
                    </a:p>
                  </a:txBody>
                  <a:tcPr/>
                </a:tc>
                <a:tc>
                  <a:txBody>
                    <a:bodyPr/>
                    <a:lstStyle/>
                    <a:p>
                      <a:r>
                        <a:rPr lang="en-US" sz="1200" i="1"/>
                        <a:t>Emission controls</a:t>
                      </a:r>
                    </a:p>
                  </a:txBody>
                  <a:tcPr anchor="ctr"/>
                </a:tc>
                <a:tc>
                  <a:txBody>
                    <a:bodyPr/>
                    <a:lstStyle/>
                    <a:p>
                      <a:endParaRPr lang="en-US" sz="1200"/>
                    </a:p>
                  </a:txBody>
                  <a:tcPr anchor="ctr"/>
                </a:tc>
                <a:extLst>
                  <a:ext uri="{0D108BD9-81ED-4DB2-BD59-A6C34878D82A}">
                    <a16:rowId xmlns:a16="http://schemas.microsoft.com/office/drawing/2014/main" val="2908848247"/>
                  </a:ext>
                </a:extLst>
              </a:tr>
              <a:tr h="257287">
                <a:tc vMerge="1">
                  <a:txBody>
                    <a:bodyPr/>
                    <a:lstStyle/>
                    <a:p>
                      <a:endParaRPr lang="en-US" sz="1400"/>
                    </a:p>
                  </a:txBody>
                  <a:tcPr/>
                </a:tc>
                <a:tc>
                  <a:txBody>
                    <a:bodyPr/>
                    <a:lstStyle/>
                    <a:p>
                      <a:r>
                        <a:rPr lang="en-US" sz="1200" b="1" i="1"/>
                        <a:t>Transport</a:t>
                      </a:r>
                    </a:p>
                  </a:txBody>
                  <a:tcPr anchor="ctr"/>
                </a:tc>
                <a:tc>
                  <a:txBody>
                    <a:bodyPr/>
                    <a:lstStyle/>
                    <a:p>
                      <a:endParaRPr lang="en-US" sz="1200"/>
                    </a:p>
                  </a:txBody>
                  <a:tcPr anchor="ctr"/>
                </a:tc>
                <a:extLst>
                  <a:ext uri="{0D108BD9-81ED-4DB2-BD59-A6C34878D82A}">
                    <a16:rowId xmlns:a16="http://schemas.microsoft.com/office/drawing/2014/main" val="2926047860"/>
                  </a:ext>
                </a:extLst>
              </a:tr>
              <a:tr h="257287">
                <a:tc vMerge="1">
                  <a:txBody>
                    <a:bodyPr/>
                    <a:lstStyle/>
                    <a:p>
                      <a:endParaRPr lang="en-US" sz="1400"/>
                    </a:p>
                  </a:txBody>
                  <a:tcPr/>
                </a:tc>
                <a:tc>
                  <a:txBody>
                    <a:bodyPr/>
                    <a:lstStyle/>
                    <a:p>
                      <a:r>
                        <a:rPr lang="en-US" sz="1200"/>
                        <a:t>Marketing activities</a:t>
                      </a:r>
                    </a:p>
                  </a:txBody>
                  <a:tcPr anchor="ctr"/>
                </a:tc>
                <a:tc>
                  <a:txBody>
                    <a:bodyPr/>
                    <a:lstStyle/>
                    <a:p>
                      <a:endParaRPr lang="en-US" sz="1200" dirty="0"/>
                    </a:p>
                  </a:txBody>
                  <a:tcPr anchor="ctr"/>
                </a:tc>
                <a:extLst>
                  <a:ext uri="{0D108BD9-81ED-4DB2-BD59-A6C34878D82A}">
                    <a16:rowId xmlns:a16="http://schemas.microsoft.com/office/drawing/2014/main" val="672115872"/>
                  </a:ext>
                </a:extLst>
              </a:tr>
              <a:tr h="257287">
                <a:tc rowSpan="6">
                  <a:txBody>
                    <a:bodyPr/>
                    <a:lstStyle/>
                    <a:p>
                      <a:pPr algn="l"/>
                      <a:r>
                        <a:rPr lang="en-US" sz="1200"/>
                        <a:t>Use</a:t>
                      </a:r>
                    </a:p>
                  </a:txBody>
                  <a:tcPr anchor="ctr"/>
                </a:tc>
                <a:tc>
                  <a:txBody>
                    <a:bodyPr/>
                    <a:lstStyle/>
                    <a:p>
                      <a:r>
                        <a:rPr lang="en-US" sz="1200" i="1"/>
                        <a:t>Maintenance and repair (Warranty)</a:t>
                      </a:r>
                    </a:p>
                  </a:txBody>
                  <a:tcPr anchor="ctr"/>
                </a:tc>
                <a:tc>
                  <a:txBody>
                    <a:bodyPr/>
                    <a:lstStyle/>
                    <a:p>
                      <a:r>
                        <a:rPr lang="en-US" sz="1200" b="1" i="1"/>
                        <a:t>Transport</a:t>
                      </a:r>
                    </a:p>
                  </a:txBody>
                  <a:tcPr anchor="ctr"/>
                </a:tc>
                <a:extLst>
                  <a:ext uri="{0D108BD9-81ED-4DB2-BD59-A6C34878D82A}">
                    <a16:rowId xmlns:a16="http://schemas.microsoft.com/office/drawing/2014/main" val="3998175539"/>
                  </a:ext>
                </a:extLst>
              </a:tr>
              <a:tr h="257287">
                <a:tc vMerge="1">
                  <a:txBody>
                    <a:bodyPr/>
                    <a:lstStyle/>
                    <a:p>
                      <a:pPr algn="l"/>
                      <a:endParaRPr lang="en-US" sz="1200"/>
                    </a:p>
                  </a:txBody>
                  <a:tcPr anchor="ctr"/>
                </a:tc>
                <a:tc>
                  <a:txBody>
                    <a:bodyPr/>
                    <a:lstStyle/>
                    <a:p>
                      <a:r>
                        <a:rPr lang="en-US" sz="1200" i="1"/>
                        <a:t>Liability</a:t>
                      </a:r>
                    </a:p>
                  </a:txBody>
                  <a:tcPr anchor="ctr"/>
                </a:tc>
                <a:tc>
                  <a:txBody>
                    <a:bodyPr/>
                    <a:lstStyle/>
                    <a:p>
                      <a:r>
                        <a:rPr lang="en-US" sz="1200" i="1"/>
                        <a:t>Storage</a:t>
                      </a:r>
                    </a:p>
                  </a:txBody>
                  <a:tcPr anchor="ctr"/>
                </a:tc>
                <a:extLst>
                  <a:ext uri="{0D108BD9-81ED-4DB2-BD59-A6C34878D82A}">
                    <a16:rowId xmlns:a16="http://schemas.microsoft.com/office/drawing/2014/main" val="1783856169"/>
                  </a:ext>
                </a:extLst>
              </a:tr>
              <a:tr h="257287">
                <a:tc vMerge="1">
                  <a:txBody>
                    <a:bodyPr/>
                    <a:lstStyle/>
                    <a:p>
                      <a:pPr algn="l"/>
                      <a:endParaRPr lang="en-US" sz="1200"/>
                    </a:p>
                  </a:txBody>
                  <a:tcPr anchor="ctr"/>
                </a:tc>
                <a:tc>
                  <a:txBody>
                    <a:bodyPr/>
                    <a:lstStyle/>
                    <a:p>
                      <a:r>
                        <a:rPr lang="en-US" sz="1200" i="1"/>
                        <a:t>Infrastructure</a:t>
                      </a:r>
                    </a:p>
                  </a:txBody>
                  <a:tcPr anchor="ctr"/>
                </a:tc>
                <a:tc>
                  <a:txBody>
                    <a:bodyPr/>
                    <a:lstStyle/>
                    <a:p>
                      <a:r>
                        <a:rPr lang="en-US" sz="1200" b="1" i="1"/>
                        <a:t>Materials</a:t>
                      </a:r>
                    </a:p>
                  </a:txBody>
                  <a:tcPr anchor="ctr"/>
                </a:tc>
                <a:extLst>
                  <a:ext uri="{0D108BD9-81ED-4DB2-BD59-A6C34878D82A}">
                    <a16:rowId xmlns:a16="http://schemas.microsoft.com/office/drawing/2014/main" val="871062970"/>
                  </a:ext>
                </a:extLst>
              </a:tr>
              <a:tr h="257287">
                <a:tc vMerge="1">
                  <a:txBody>
                    <a:bodyPr/>
                    <a:lstStyle/>
                    <a:p>
                      <a:pPr algn="l"/>
                      <a:endParaRPr lang="en-US" sz="1200"/>
                    </a:p>
                  </a:txBody>
                  <a:tcPr anchor="ctr"/>
                </a:tc>
                <a:tc>
                  <a:txBody>
                    <a:bodyPr/>
                    <a:lstStyle/>
                    <a:p>
                      <a:endParaRPr lang="en-US" sz="1200"/>
                    </a:p>
                  </a:txBody>
                  <a:tcPr anchor="ctr"/>
                </a:tc>
                <a:tc>
                  <a:txBody>
                    <a:bodyPr/>
                    <a:lstStyle/>
                    <a:p>
                      <a:r>
                        <a:rPr lang="en-US" sz="1200" b="1" i="1" dirty="0"/>
                        <a:t>Energy</a:t>
                      </a:r>
                    </a:p>
                  </a:txBody>
                  <a:tcPr anchor="ctr"/>
                </a:tc>
                <a:extLst>
                  <a:ext uri="{0D108BD9-81ED-4DB2-BD59-A6C34878D82A}">
                    <a16:rowId xmlns:a16="http://schemas.microsoft.com/office/drawing/2014/main" val="632549887"/>
                  </a:ext>
                </a:extLst>
              </a:tr>
              <a:tr h="257287">
                <a:tc vMerge="1">
                  <a:txBody>
                    <a:bodyPr/>
                    <a:lstStyle/>
                    <a:p>
                      <a:pPr algn="l"/>
                      <a:endParaRPr lang="en-US" sz="1200"/>
                    </a:p>
                  </a:txBody>
                  <a:tcPr anchor="ctr"/>
                </a:tc>
                <a:tc>
                  <a:txBody>
                    <a:bodyPr/>
                    <a:lstStyle/>
                    <a:p>
                      <a:endParaRPr lang="en-US" sz="1200" dirty="0"/>
                    </a:p>
                  </a:txBody>
                  <a:tcPr anchor="ctr"/>
                </a:tc>
                <a:tc>
                  <a:txBody>
                    <a:bodyPr/>
                    <a:lstStyle/>
                    <a:p>
                      <a:r>
                        <a:rPr lang="en-US" sz="1200" i="1"/>
                        <a:t>Maintenance and repair</a:t>
                      </a:r>
                    </a:p>
                  </a:txBody>
                  <a:tcPr anchor="ctr"/>
                </a:tc>
                <a:extLst>
                  <a:ext uri="{0D108BD9-81ED-4DB2-BD59-A6C34878D82A}">
                    <a16:rowId xmlns:a16="http://schemas.microsoft.com/office/drawing/2014/main" val="1239358558"/>
                  </a:ext>
                </a:extLst>
              </a:tr>
              <a:tr h="257287">
                <a:tc vMerge="1">
                  <a:txBody>
                    <a:bodyPr/>
                    <a:lstStyle/>
                    <a:p>
                      <a:pPr algn="l"/>
                      <a:endParaRPr lang="en-US" sz="1200"/>
                    </a:p>
                  </a:txBody>
                  <a:tcPr anchor="ctr"/>
                </a:tc>
                <a:tc>
                  <a:txBody>
                    <a:bodyPr/>
                    <a:lstStyle/>
                    <a:p>
                      <a:endParaRPr lang="en-US" sz="1200"/>
                    </a:p>
                  </a:txBody>
                  <a:tcPr anchor="ctr"/>
                </a:tc>
                <a:tc>
                  <a:txBody>
                    <a:bodyPr/>
                    <a:lstStyle/>
                    <a:p>
                      <a:r>
                        <a:rPr lang="en-US" sz="1200" i="1"/>
                        <a:t>Infrastructure</a:t>
                      </a:r>
                    </a:p>
                  </a:txBody>
                  <a:tcPr anchor="ctr"/>
                </a:tc>
                <a:extLst>
                  <a:ext uri="{0D108BD9-81ED-4DB2-BD59-A6C34878D82A}">
                    <a16:rowId xmlns:a16="http://schemas.microsoft.com/office/drawing/2014/main" val="3088860553"/>
                  </a:ext>
                </a:extLst>
              </a:tr>
              <a:tr h="600336">
                <a:tc>
                  <a:txBody>
                    <a:bodyPr/>
                    <a:lstStyle/>
                    <a:p>
                      <a:pPr algn="l"/>
                      <a:r>
                        <a:rPr lang="en-US" sz="1200"/>
                        <a:t>End of Lie</a:t>
                      </a:r>
                    </a:p>
                  </a:txBody>
                  <a:tcPr anchor="ctr"/>
                </a:tc>
                <a:tc>
                  <a:txBody>
                    <a:bodyPr/>
                    <a:lstStyle/>
                    <a:p>
                      <a:r>
                        <a:rPr lang="en-US" sz="1200" b="1" i="1"/>
                        <a:t>Waste collection, and disassembly/recycling/disposal if take-back schemes or the like exist</a:t>
                      </a:r>
                    </a:p>
                  </a:txBody>
                  <a:tcPr anchor="ctr"/>
                </a:tc>
                <a:tc>
                  <a:txBody>
                    <a:bodyPr/>
                    <a:lstStyle/>
                    <a:p>
                      <a:r>
                        <a:rPr lang="en-US" sz="1200" b="1" i="1" dirty="0"/>
                        <a:t>Waste collection, and disassembly or recycling or disposal</a:t>
                      </a:r>
                    </a:p>
                  </a:txBody>
                  <a:tcPr anchor="ctr"/>
                </a:tc>
                <a:extLst>
                  <a:ext uri="{0D108BD9-81ED-4DB2-BD59-A6C34878D82A}">
                    <a16:rowId xmlns:a16="http://schemas.microsoft.com/office/drawing/2014/main" val="3644844861"/>
                  </a:ext>
                </a:extLst>
              </a:tr>
            </a:tbl>
          </a:graphicData>
        </a:graphic>
      </p:graphicFrame>
      <p:sp>
        <p:nvSpPr>
          <p:cNvPr id="10" name="TextBox 9">
            <a:extLst>
              <a:ext uri="{FF2B5EF4-FFF2-40B4-BE49-F238E27FC236}">
                <a16:creationId xmlns:a16="http://schemas.microsoft.com/office/drawing/2014/main" id="{7EED10C5-4DA0-4480-A2EA-7EE512E310CC}"/>
              </a:ext>
            </a:extLst>
          </p:cNvPr>
          <p:cNvSpPr txBox="1"/>
          <p:nvPr/>
        </p:nvSpPr>
        <p:spPr>
          <a:xfrm>
            <a:off x="198077" y="1747470"/>
            <a:ext cx="3182043" cy="3924151"/>
          </a:xfrm>
          <a:prstGeom prst="rect">
            <a:avLst/>
          </a:prstGeom>
          <a:noFill/>
        </p:spPr>
        <p:txBody>
          <a:bodyPr wrap="square">
            <a:spAutoFit/>
          </a:bodyPr>
          <a:lstStyle/>
          <a:p>
            <a:pPr marL="285750" indent="-285750">
              <a:spcAft>
                <a:spcPts val="600"/>
              </a:spcAft>
              <a:buFont typeface="Wingdings" panose="05000000000000000000" pitchFamily="2" charset="2"/>
              <a:buChar char="v"/>
            </a:pPr>
            <a:r>
              <a:rPr lang="en-US" sz="1800" dirty="0">
                <a:solidFill>
                  <a:schemeClr val="accent6"/>
                </a:solidFill>
              </a:rPr>
              <a:t>Compares life cycle costs of alternatives</a:t>
            </a:r>
          </a:p>
          <a:p>
            <a:pPr marL="285750" indent="-285750">
              <a:spcAft>
                <a:spcPts val="600"/>
              </a:spcAft>
              <a:buFont typeface="Wingdings" panose="05000000000000000000" pitchFamily="2" charset="2"/>
              <a:buChar char="v"/>
            </a:pPr>
            <a:r>
              <a:rPr lang="en-US" sz="1800" dirty="0">
                <a:solidFill>
                  <a:schemeClr val="accent6"/>
                </a:solidFill>
              </a:rPr>
              <a:t>Detects direct and indirect (hidden) cost drivers</a:t>
            </a:r>
          </a:p>
          <a:p>
            <a:pPr marL="285750" indent="-285750">
              <a:spcAft>
                <a:spcPts val="600"/>
              </a:spcAft>
              <a:buFont typeface="Wingdings" panose="05000000000000000000" pitchFamily="2" charset="2"/>
              <a:buChar char="v"/>
            </a:pPr>
            <a:r>
              <a:rPr lang="en-US" sz="1800" dirty="0">
                <a:solidFill>
                  <a:schemeClr val="accent6"/>
                </a:solidFill>
              </a:rPr>
              <a:t>Estimates improvements of planned product changes, including process changes within a life cycle, or product innovations</a:t>
            </a:r>
          </a:p>
          <a:p>
            <a:pPr marL="285750" indent="-285750">
              <a:spcAft>
                <a:spcPts val="600"/>
              </a:spcAft>
              <a:buFont typeface="Wingdings" panose="05000000000000000000" pitchFamily="2" charset="2"/>
              <a:buChar char="v"/>
            </a:pPr>
            <a:r>
              <a:rPr lang="en-US" sz="1800" dirty="0">
                <a:solidFill>
                  <a:schemeClr val="accent6"/>
                </a:solidFill>
              </a:rPr>
              <a:t>Identifies win–win situations and trade-offs in the life cycle of a product once it is combined with LCA</a:t>
            </a:r>
          </a:p>
        </p:txBody>
      </p:sp>
      <p:sp>
        <p:nvSpPr>
          <p:cNvPr id="11" name="TextBox 10">
            <a:extLst>
              <a:ext uri="{FF2B5EF4-FFF2-40B4-BE49-F238E27FC236}">
                <a16:creationId xmlns:a16="http://schemas.microsoft.com/office/drawing/2014/main" id="{DD7B811B-CA42-4A96-B247-D35029699764}"/>
              </a:ext>
            </a:extLst>
          </p:cNvPr>
          <p:cNvSpPr txBox="1"/>
          <p:nvPr/>
        </p:nvSpPr>
        <p:spPr>
          <a:xfrm>
            <a:off x="0" y="5949826"/>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1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33CD-6DF4-4AB9-8D55-719C43116F41}"/>
              </a:ext>
            </a:extLst>
          </p:cNvPr>
          <p:cNvSpPr>
            <a:spLocks noGrp="1"/>
          </p:cNvSpPr>
          <p:nvPr>
            <p:ph type="title"/>
          </p:nvPr>
        </p:nvSpPr>
        <p:spPr>
          <a:xfrm>
            <a:off x="427872" y="935960"/>
            <a:ext cx="8288255" cy="1015663"/>
          </a:xfrm>
        </p:spPr>
        <p:txBody>
          <a:bodyPr>
            <a:normAutofit/>
          </a:bodyPr>
          <a:lstStyle/>
          <a:p>
            <a:r>
              <a:rPr lang="en-US" dirty="0"/>
              <a:t>Calculating E-LCC</a:t>
            </a:r>
          </a:p>
        </p:txBody>
      </p:sp>
      <p:grpSp>
        <p:nvGrpSpPr>
          <p:cNvPr id="10" name="Group 9">
            <a:extLst>
              <a:ext uri="{FF2B5EF4-FFF2-40B4-BE49-F238E27FC236}">
                <a16:creationId xmlns:a16="http://schemas.microsoft.com/office/drawing/2014/main" id="{B42344AC-06E5-4464-8B7C-F3985BB9A495}"/>
              </a:ext>
            </a:extLst>
          </p:cNvPr>
          <p:cNvGrpSpPr/>
          <p:nvPr/>
        </p:nvGrpSpPr>
        <p:grpSpPr>
          <a:xfrm>
            <a:off x="427872" y="1391651"/>
            <a:ext cx="7374238" cy="3216686"/>
            <a:chOff x="2396566" y="207778"/>
            <a:chExt cx="7374238" cy="2947798"/>
          </a:xfrm>
        </p:grpSpPr>
        <p:graphicFrame>
          <p:nvGraphicFramePr>
            <p:cNvPr id="5" name="Diagram 4">
              <a:extLst>
                <a:ext uri="{FF2B5EF4-FFF2-40B4-BE49-F238E27FC236}">
                  <a16:creationId xmlns:a16="http://schemas.microsoft.com/office/drawing/2014/main" id="{DA69ADB0-9068-46BB-A995-3FD95C387FA1}"/>
                </a:ext>
              </a:extLst>
            </p:cNvPr>
            <p:cNvGraphicFramePr/>
            <p:nvPr>
              <p:extLst>
                <p:ext uri="{D42A27DB-BD31-4B8C-83A1-F6EECF244321}">
                  <p14:modId xmlns:p14="http://schemas.microsoft.com/office/powerpoint/2010/main" val="1965294311"/>
                </p:ext>
              </p:extLst>
            </p:nvPr>
          </p:nvGraphicFramePr>
          <p:xfrm>
            <a:off x="4096145" y="207778"/>
            <a:ext cx="5674659" cy="294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8288D08-C0EE-4552-8797-B8C5D0E100FF}"/>
                </a:ext>
              </a:extLst>
            </p:cNvPr>
            <p:cNvSpPr txBox="1"/>
            <p:nvPr/>
          </p:nvSpPr>
          <p:spPr>
            <a:xfrm>
              <a:off x="2396566" y="1642607"/>
              <a:ext cx="2017059" cy="310254"/>
            </a:xfrm>
            <a:prstGeom prst="rect">
              <a:avLst/>
            </a:prstGeom>
            <a:noFill/>
          </p:spPr>
          <p:txBody>
            <a:bodyPr wrap="square" rtlCol="0">
              <a:spAutoFit/>
            </a:bodyPr>
            <a:lstStyle/>
            <a:p>
              <a:r>
                <a:rPr lang="en-US" sz="1600" dirty="0">
                  <a:solidFill>
                    <a:schemeClr val="accent6"/>
                  </a:solidFill>
                  <a:latin typeface="Arial" panose="020B0604020202020204" pitchFamily="34" charset="0"/>
                  <a:cs typeface="Arial" panose="020B0604020202020204" pitchFamily="34" charset="0"/>
                </a:rPr>
                <a:t>Considerations</a:t>
              </a:r>
            </a:p>
          </p:txBody>
        </p:sp>
      </p:grpSp>
      <p:grpSp>
        <p:nvGrpSpPr>
          <p:cNvPr id="11" name="Group 10">
            <a:extLst>
              <a:ext uri="{FF2B5EF4-FFF2-40B4-BE49-F238E27FC236}">
                <a16:creationId xmlns:a16="http://schemas.microsoft.com/office/drawing/2014/main" id="{4ACE6BE8-F3F7-44D0-98E4-AC93E26201D9}"/>
              </a:ext>
            </a:extLst>
          </p:cNvPr>
          <p:cNvGrpSpPr/>
          <p:nvPr/>
        </p:nvGrpSpPr>
        <p:grpSpPr>
          <a:xfrm>
            <a:off x="1895221" y="4028076"/>
            <a:ext cx="5674660" cy="1756604"/>
            <a:chOff x="3087616" y="2680789"/>
            <a:chExt cx="5674660" cy="1756604"/>
          </a:xfrm>
        </p:grpSpPr>
        <p:sp>
          <p:nvSpPr>
            <p:cNvPr id="8" name="TextBox 7">
              <a:extLst>
                <a:ext uri="{FF2B5EF4-FFF2-40B4-BE49-F238E27FC236}">
                  <a16:creationId xmlns:a16="http://schemas.microsoft.com/office/drawing/2014/main" id="{227C0B65-3530-4D82-8508-6FD325E3A681}"/>
                </a:ext>
              </a:extLst>
            </p:cNvPr>
            <p:cNvSpPr txBox="1"/>
            <p:nvPr/>
          </p:nvSpPr>
          <p:spPr>
            <a:xfrm>
              <a:off x="4228736" y="2680789"/>
              <a:ext cx="3653843" cy="338554"/>
            </a:xfrm>
            <a:prstGeom prst="rect">
              <a:avLst/>
            </a:prstGeom>
            <a:noFill/>
          </p:spPr>
          <p:txBody>
            <a:bodyPr wrap="square" rtlCol="0">
              <a:spAutoFit/>
            </a:bodyPr>
            <a:lstStyle/>
            <a:p>
              <a:r>
                <a:rPr lang="en-US" sz="1600" dirty="0">
                  <a:solidFill>
                    <a:schemeClr val="accent6"/>
                  </a:solidFill>
                  <a:latin typeface="Arial" panose="020B0604020202020204" pitchFamily="34" charset="0"/>
                  <a:cs typeface="Arial" panose="020B0604020202020204" pitchFamily="34" charset="0"/>
                </a:rPr>
                <a:t>For data compilation and aggregation</a:t>
              </a:r>
            </a:p>
          </p:txBody>
        </p:sp>
        <p:graphicFrame>
          <p:nvGraphicFramePr>
            <p:cNvPr id="9" name="Diagram 8">
              <a:extLst>
                <a:ext uri="{FF2B5EF4-FFF2-40B4-BE49-F238E27FC236}">
                  <a16:creationId xmlns:a16="http://schemas.microsoft.com/office/drawing/2014/main" id="{AD3E5155-B600-486D-9468-B8F4C1F0B620}"/>
                </a:ext>
              </a:extLst>
            </p:cNvPr>
            <p:cNvGraphicFramePr/>
            <p:nvPr>
              <p:extLst>
                <p:ext uri="{D42A27DB-BD31-4B8C-83A1-F6EECF244321}">
                  <p14:modId xmlns:p14="http://schemas.microsoft.com/office/powerpoint/2010/main" val="3156113823"/>
                </p:ext>
              </p:extLst>
            </p:nvPr>
          </p:nvGraphicFramePr>
          <p:xfrm>
            <a:off x="3087616" y="3123690"/>
            <a:ext cx="5674660" cy="13137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4" name="TextBox 13">
            <a:extLst>
              <a:ext uri="{FF2B5EF4-FFF2-40B4-BE49-F238E27FC236}">
                <a16:creationId xmlns:a16="http://schemas.microsoft.com/office/drawing/2014/main" id="{98E42CD0-4478-4F8E-A59C-A0AC79869144}"/>
              </a:ext>
            </a:extLst>
          </p:cNvPr>
          <p:cNvSpPr txBox="1"/>
          <p:nvPr/>
        </p:nvSpPr>
        <p:spPr>
          <a:xfrm>
            <a:off x="162172" y="5920760"/>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42" presetClass="entr" presetSubtype="0" fill="hold" nodeType="afterEffect">
                                  <p:stCondLst>
                                    <p:cond delay="5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6C0BDD30-32C8-43F9-ACC2-594C9A6A9786}"/>
              </a:ext>
            </a:extLst>
          </p:cNvPr>
          <p:cNvSpPr>
            <a:spLocks noGrp="1"/>
          </p:cNvSpPr>
          <p:nvPr>
            <p:ph type="title"/>
          </p:nvPr>
        </p:nvSpPr>
        <p:spPr>
          <a:xfrm>
            <a:off x="443666" y="994550"/>
            <a:ext cx="7443033" cy="400110"/>
          </a:xfrm>
        </p:spPr>
        <p:txBody>
          <a:bodyPr>
            <a:noAutofit/>
          </a:bodyPr>
          <a:lstStyle/>
          <a:p>
            <a:r>
              <a:rPr lang="lv-LV" sz="3200" dirty="0"/>
              <a:t>Societal LCA</a:t>
            </a:r>
            <a:endParaRPr lang="el-GR" sz="3200" b="1" dirty="0">
              <a:latin typeface="Arial"/>
              <a:cs typeface="Arial"/>
            </a:endParaRPr>
          </a:p>
        </p:txBody>
      </p:sp>
      <p:sp>
        <p:nvSpPr>
          <p:cNvPr id="6" name="Θέση αριθμού διαφάνειας 2">
            <a:extLst>
              <a:ext uri="{FF2B5EF4-FFF2-40B4-BE49-F238E27FC236}">
                <a16:creationId xmlns:a16="http://schemas.microsoft.com/office/drawing/2014/main" id="{40A6E19C-EC1F-49B2-AAFE-1C47F200911C}"/>
              </a:ext>
            </a:extLst>
          </p:cNvPr>
          <p:cNvSpPr txBox="1">
            <a:spLocks/>
          </p:cNvSpPr>
          <p:nvPr/>
        </p:nvSpPr>
        <p:spPr>
          <a:xfrm>
            <a:off x="287596" y="5624513"/>
            <a:ext cx="909371" cy="273844"/>
          </a:xfrm>
          <a:prstGeom prst="rect">
            <a:avLst/>
          </a:prstGeom>
        </p:spPr>
        <p:txBody>
          <a:bodyPr/>
          <a:lstStyle/>
          <a:p>
            <a:pPr defTabSz="457200">
              <a:defRPr/>
            </a:pPr>
            <a:fld id="{17E22B3C-2F8A-4C4B-B3CB-C71009D56314}" type="slidenum">
              <a:rPr lang="en-US"/>
              <a:pPr defTabSz="457200">
                <a:defRPr/>
              </a:pPr>
              <a:t>19</a:t>
            </a:fld>
            <a:endParaRPr lang="en-US"/>
          </a:p>
        </p:txBody>
      </p:sp>
      <p:graphicFrame>
        <p:nvGraphicFramePr>
          <p:cNvPr id="8" name="Πίνακας 6">
            <a:extLst>
              <a:ext uri="{FF2B5EF4-FFF2-40B4-BE49-F238E27FC236}">
                <a16:creationId xmlns:a16="http://schemas.microsoft.com/office/drawing/2014/main" id="{BDA8349D-11AB-426F-A69C-695C3B6C232F}"/>
              </a:ext>
            </a:extLst>
          </p:cNvPr>
          <p:cNvGraphicFramePr>
            <a:graphicFrameLocks noGrp="1"/>
          </p:cNvGraphicFramePr>
          <p:nvPr>
            <p:extLst>
              <p:ext uri="{D42A27DB-BD31-4B8C-83A1-F6EECF244321}">
                <p14:modId xmlns:p14="http://schemas.microsoft.com/office/powerpoint/2010/main" val="4077240766"/>
              </p:ext>
            </p:extLst>
          </p:nvPr>
        </p:nvGraphicFramePr>
        <p:xfrm>
          <a:off x="443666" y="2457129"/>
          <a:ext cx="8256667" cy="3406321"/>
        </p:xfrm>
        <a:graphic>
          <a:graphicData uri="http://schemas.openxmlformats.org/drawingml/2006/table">
            <a:tbl>
              <a:tblPr firstRow="1" bandRow="1">
                <a:tableStyleId>{D27102A9-8310-4765-A935-A1911B00CA55}</a:tableStyleId>
              </a:tblPr>
              <a:tblGrid>
                <a:gridCol w="2346157">
                  <a:extLst>
                    <a:ext uri="{9D8B030D-6E8A-4147-A177-3AD203B41FA5}">
                      <a16:colId xmlns:a16="http://schemas.microsoft.com/office/drawing/2014/main" val="1067503612"/>
                    </a:ext>
                  </a:extLst>
                </a:gridCol>
                <a:gridCol w="3053010">
                  <a:extLst>
                    <a:ext uri="{9D8B030D-6E8A-4147-A177-3AD203B41FA5}">
                      <a16:colId xmlns:a16="http://schemas.microsoft.com/office/drawing/2014/main" val="54067384"/>
                    </a:ext>
                  </a:extLst>
                </a:gridCol>
                <a:gridCol w="2857500">
                  <a:extLst>
                    <a:ext uri="{9D8B030D-6E8A-4147-A177-3AD203B41FA5}">
                      <a16:colId xmlns:a16="http://schemas.microsoft.com/office/drawing/2014/main" val="304402807"/>
                    </a:ext>
                  </a:extLst>
                </a:gridCol>
              </a:tblGrid>
              <a:tr h="367553">
                <a:tc>
                  <a:txBody>
                    <a:bodyPr/>
                    <a:lstStyle/>
                    <a:p>
                      <a:pPr marL="0" algn="l" rtl="0" eaLnBrk="1" latinLnBrk="0" hangingPunct="1">
                        <a:spcBef>
                          <a:spcPts val="0"/>
                        </a:spcBef>
                        <a:spcAft>
                          <a:spcPts val="0"/>
                        </a:spcAft>
                      </a:pPr>
                      <a:r>
                        <a:rPr lang="en-US" sz="1400" kern="1200">
                          <a:effectLst/>
                        </a:rPr>
                        <a:t>Costs </a:t>
                      </a:r>
                      <a:endParaRPr lang="en-US" sz="1400">
                        <a:effectLst/>
                      </a:endParaRPr>
                    </a:p>
                  </a:txBody>
                  <a:tcPr marL="0" marR="0" marT="0" marB="0" anchor="ctr"/>
                </a:tc>
                <a:tc>
                  <a:txBody>
                    <a:bodyPr/>
                    <a:lstStyle/>
                    <a:p>
                      <a:pPr marL="0" algn="l" rtl="0" eaLnBrk="1" latinLnBrk="0" hangingPunct="1">
                        <a:spcBef>
                          <a:spcPts val="0"/>
                        </a:spcBef>
                        <a:spcAft>
                          <a:spcPts val="0"/>
                        </a:spcAft>
                      </a:pPr>
                      <a:r>
                        <a:rPr lang="en-US" sz="1400">
                          <a:effectLst/>
                        </a:rPr>
                        <a:t>Steps</a:t>
                      </a:r>
                    </a:p>
                  </a:txBody>
                  <a:tcPr marL="0" marR="0" marT="0" marB="0" anchor="ctr"/>
                </a:tc>
                <a:tc>
                  <a:txBody>
                    <a:bodyPr/>
                    <a:lstStyle/>
                    <a:p>
                      <a:pPr marL="0" algn="l" rtl="0" eaLnBrk="1" latinLnBrk="0" hangingPunct="1">
                        <a:spcBef>
                          <a:spcPts val="0"/>
                        </a:spcBef>
                        <a:spcAft>
                          <a:spcPts val="0"/>
                        </a:spcAft>
                      </a:pPr>
                      <a:r>
                        <a:rPr lang="en-US" sz="1400" kern="1200">
                          <a:effectLst/>
                        </a:rPr>
                        <a:t>Benefits </a:t>
                      </a:r>
                      <a:endParaRPr lang="en-US" sz="1400">
                        <a:effectLst/>
                      </a:endParaRPr>
                    </a:p>
                  </a:txBody>
                  <a:tcPr marL="0" marR="0" marT="0" marB="0" anchor="ctr"/>
                </a:tc>
                <a:extLst>
                  <a:ext uri="{0D108BD9-81ED-4DB2-BD59-A6C34878D82A}">
                    <a16:rowId xmlns:a16="http://schemas.microsoft.com/office/drawing/2014/main" val="1418818312"/>
                  </a:ext>
                </a:extLst>
              </a:tr>
              <a:tr h="247945">
                <a:tc>
                  <a:txBody>
                    <a:bodyPr/>
                    <a:lstStyle/>
                    <a:p>
                      <a:pPr marL="0" indent="0" algn="l" rtl="0" eaLnBrk="1" latinLnBrk="0" hangingPunct="1">
                        <a:spcBef>
                          <a:spcPts val="0"/>
                        </a:spcBef>
                        <a:spcAft>
                          <a:spcPts val="0"/>
                        </a:spcAft>
                        <a:buFont typeface="Arial"/>
                        <a:buNone/>
                      </a:pPr>
                      <a:endParaRPr lang="en-US" sz="1400">
                        <a:effectLst/>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effectLst/>
                        </a:rPr>
                        <a:t>1)Define problem/ Opportunity </a:t>
                      </a:r>
                      <a:endParaRPr lang="en-US" sz="1400" dirty="0">
                        <a:effectLst/>
                      </a:endParaRPr>
                    </a:p>
                  </a:txBody>
                  <a:tcPr marL="0" marR="0" marT="0" marB="0" anchor="ctr"/>
                </a:tc>
                <a:tc>
                  <a:txBody>
                    <a:bodyPr/>
                    <a:lstStyle/>
                    <a:p>
                      <a:pPr marL="575945" indent="-575945" algn="l" rtl="0" eaLnBrk="1" latinLnBrk="0" hangingPunct="1">
                        <a:spcBef>
                          <a:spcPts val="0"/>
                        </a:spcBef>
                        <a:spcAft>
                          <a:spcPts val="0"/>
                        </a:spcAft>
                        <a:buFont typeface="Arial"/>
                        <a:buChar char="•"/>
                      </a:pPr>
                      <a:endParaRPr lang="en-US" sz="1400">
                        <a:effectLst/>
                      </a:endParaRPr>
                    </a:p>
                  </a:txBody>
                  <a:tcPr marL="0" marR="0" marT="0" marB="0" anchor="ctr"/>
                </a:tc>
                <a:extLst>
                  <a:ext uri="{0D108BD9-81ED-4DB2-BD59-A6C34878D82A}">
                    <a16:rowId xmlns:a16="http://schemas.microsoft.com/office/drawing/2014/main" val="1305858612"/>
                  </a:ext>
                </a:extLst>
              </a:tr>
              <a:tr h="263809">
                <a:tc rowSpan="7">
                  <a:txBody>
                    <a:bodyPr/>
                    <a:lstStyle/>
                    <a:p>
                      <a:pPr marL="0" indent="0" algn="l" rtl="0" eaLnBrk="1" latinLnBrk="0" hangingPunct="1">
                        <a:spcBef>
                          <a:spcPts val="0"/>
                        </a:spcBef>
                        <a:spcAft>
                          <a:spcPts val="0"/>
                        </a:spcAft>
                        <a:buClrTx/>
                        <a:buSzPts val="3800"/>
                        <a:buFont typeface="Arial" panose="020B0604020202020204" pitchFamily="34" charset="0"/>
                        <a:buNone/>
                      </a:pPr>
                      <a:endParaRPr lang="lv-LV" sz="1400" kern="1200" dirty="0">
                        <a:effectLst/>
                      </a:endParaRPr>
                    </a:p>
                    <a:p>
                      <a:pPr marL="285750" marR="0" lvl="0" indent="-2000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Direct/ indirect</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Initial/ start up</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Sustainment</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Salaries</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Life/health/safety</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Perception/ image</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Opportunity</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Risk/ uncertainty</a:t>
                      </a:r>
                      <a:endParaRPr lang="en-US" sz="1400" dirty="0">
                        <a:effectLst/>
                      </a:endParaRPr>
                    </a:p>
                    <a:p>
                      <a:pPr marL="285750" indent="-200025" algn="l" rtl="0" eaLnBrk="1" latinLnBrk="0" hangingPunct="1">
                        <a:spcBef>
                          <a:spcPts val="0"/>
                        </a:spcBef>
                        <a:spcAft>
                          <a:spcPts val="0"/>
                        </a:spcAft>
                        <a:buFont typeface="Arial" panose="020B0604020202020204" pitchFamily="34" charset="0"/>
                        <a:buChar char="•"/>
                      </a:pPr>
                      <a:r>
                        <a:rPr lang="en-US" sz="1400" kern="1200" dirty="0">
                          <a:effectLst/>
                        </a:rPr>
                        <a:t>Socio-political</a:t>
                      </a:r>
                      <a:endParaRPr lang="en-US" sz="1400" dirty="0">
                        <a:effectLst/>
                      </a:endParaRPr>
                    </a:p>
                  </a:txBody>
                  <a:tcPr marL="0" marR="0" marT="0" marB="0" anchor="ctr"/>
                </a:tc>
                <a:tc>
                  <a:txBody>
                    <a:bodyPr/>
                    <a:lstStyle/>
                    <a:p>
                      <a:pPr marL="0" algn="l" rtl="0" eaLnBrk="1" latinLnBrk="0" hangingPunct="1">
                        <a:spcBef>
                          <a:spcPts val="0"/>
                        </a:spcBef>
                        <a:spcAft>
                          <a:spcPts val="0"/>
                        </a:spcAft>
                      </a:pPr>
                      <a:r>
                        <a:rPr lang="en-US" sz="1400" kern="1200" dirty="0">
                          <a:effectLst/>
                        </a:rPr>
                        <a:t>2)Describe the scope </a:t>
                      </a:r>
                      <a:endParaRPr lang="en-US" sz="1400" dirty="0">
                        <a:effectLst/>
                      </a:endParaRPr>
                    </a:p>
                  </a:txBody>
                  <a:tcPr marL="0" marR="0" marT="0" marB="0" anchor="ctr"/>
                </a:tc>
                <a:tc rowSpan="7">
                  <a:txBody>
                    <a:bodyPr/>
                    <a:lstStyle/>
                    <a:p>
                      <a:pPr marL="574675" marR="0" lvl="0" indent="-307975" algn="l" defTabSz="685800" rtl="0" eaLnBrk="1" fontAlgn="auto" latinLnBrk="0" hangingPunct="1">
                        <a:lnSpc>
                          <a:spcPct val="100000"/>
                        </a:lnSpc>
                        <a:spcBef>
                          <a:spcPts val="0"/>
                        </a:spcBef>
                        <a:spcAft>
                          <a:spcPts val="0"/>
                        </a:spcAft>
                        <a:buClrTx/>
                        <a:buSzTx/>
                        <a:buFont typeface="Arial"/>
                        <a:buChar char="•"/>
                        <a:tabLst/>
                        <a:defRPr/>
                      </a:pPr>
                      <a:r>
                        <a:rPr lang="en-US" sz="1400" kern="1200" dirty="0">
                          <a:effectLst/>
                        </a:rPr>
                        <a:t>Cost savings</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Increased productivity</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Reduced processing time</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Reduced errors</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Increased capacity</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Better info for decision making</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Easier to use</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More choices/options</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Reduced redundancy</a:t>
                      </a:r>
                      <a:endParaRPr lang="en-US" sz="1400" dirty="0">
                        <a:effectLst/>
                      </a:endParaRPr>
                    </a:p>
                    <a:p>
                      <a:pPr marL="574675" indent="-307975" algn="l" rtl="0" eaLnBrk="1" latinLnBrk="0" hangingPunct="1">
                        <a:spcBef>
                          <a:spcPts val="0"/>
                        </a:spcBef>
                        <a:spcAft>
                          <a:spcPts val="0"/>
                        </a:spcAft>
                        <a:buFont typeface="Arial"/>
                        <a:buChar char="•"/>
                      </a:pPr>
                      <a:r>
                        <a:rPr lang="en-US" sz="1400" kern="1200" dirty="0">
                          <a:effectLst/>
                        </a:rPr>
                        <a:t>Company Goal/ objectives achievement </a:t>
                      </a:r>
                      <a:endParaRPr lang="en-US" sz="1400" dirty="0">
                        <a:effectLst/>
                      </a:endParaRPr>
                    </a:p>
                  </a:txBody>
                  <a:tcPr marL="0" marR="0" marT="0" marB="0" anchor="ctr"/>
                </a:tc>
                <a:extLst>
                  <a:ext uri="{0D108BD9-81ED-4DB2-BD59-A6C34878D82A}">
                    <a16:rowId xmlns:a16="http://schemas.microsoft.com/office/drawing/2014/main" val="3565881711"/>
                  </a:ext>
                </a:extLst>
              </a:tr>
              <a:tr h="249924">
                <a:tc vMerge="1">
                  <a:txBody>
                    <a:bodyPr/>
                    <a:lstStyle/>
                    <a:p>
                      <a:endParaRPr lang="el-GR"/>
                    </a:p>
                  </a:txBody>
                  <a:tcPr/>
                </a:tc>
                <a:tc>
                  <a:txBody>
                    <a:bodyPr/>
                    <a:lstStyle/>
                    <a:p>
                      <a:pPr marL="0" algn="l" rtl="0" eaLnBrk="1" latinLnBrk="0" hangingPunct="1">
                        <a:spcBef>
                          <a:spcPts val="0"/>
                        </a:spcBef>
                        <a:spcAft>
                          <a:spcPts val="0"/>
                        </a:spcAft>
                      </a:pPr>
                      <a:r>
                        <a:rPr lang="en-US" sz="1400" kern="1200" dirty="0">
                          <a:effectLst/>
                        </a:rPr>
                        <a:t>3)Define alternatives </a:t>
                      </a:r>
                      <a:endParaRPr lang="en-US" sz="1400" dirty="0">
                        <a:effectLst/>
                      </a:endParaRPr>
                    </a:p>
                  </a:txBody>
                  <a:tcPr marL="0" marR="0" marT="0" marB="0" anchor="ctr"/>
                </a:tc>
                <a:tc vMerge="1">
                  <a:txBody>
                    <a:bodyPr/>
                    <a:lstStyle/>
                    <a:p>
                      <a:endParaRPr lang="el-GR"/>
                    </a:p>
                  </a:txBody>
                  <a:tcPr/>
                </a:tc>
                <a:extLst>
                  <a:ext uri="{0D108BD9-81ED-4DB2-BD59-A6C34878D82A}">
                    <a16:rowId xmlns:a16="http://schemas.microsoft.com/office/drawing/2014/main" val="4274028784"/>
                  </a:ext>
                </a:extLst>
              </a:tr>
              <a:tr h="513734">
                <a:tc vMerge="1">
                  <a:txBody>
                    <a:bodyPr/>
                    <a:lstStyle/>
                    <a:p>
                      <a:endParaRPr lang="el-GR"/>
                    </a:p>
                  </a:txBody>
                  <a:tcPr/>
                </a:tc>
                <a:tc>
                  <a:txBody>
                    <a:bodyPr/>
                    <a:lstStyle/>
                    <a:p>
                      <a:pPr marL="0" algn="l" rtl="0" eaLnBrk="1" latinLnBrk="0" hangingPunct="1">
                        <a:spcBef>
                          <a:spcPts val="0"/>
                        </a:spcBef>
                        <a:spcAft>
                          <a:spcPts val="0"/>
                        </a:spcAft>
                      </a:pPr>
                      <a:r>
                        <a:rPr lang="en-US" sz="1400" kern="1200" dirty="0">
                          <a:effectLst/>
                        </a:rPr>
                        <a:t>4)Develop cost estimates / alternative </a:t>
                      </a:r>
                      <a:endParaRPr lang="en-US" sz="1400" dirty="0">
                        <a:effectLst/>
                      </a:endParaRPr>
                    </a:p>
                  </a:txBody>
                  <a:tcPr marL="0" marR="0" marT="0" marB="0" anchor="ctr"/>
                </a:tc>
                <a:tc vMerge="1">
                  <a:txBody>
                    <a:bodyPr/>
                    <a:lstStyle/>
                    <a:p>
                      <a:endParaRPr lang="el-GR"/>
                    </a:p>
                  </a:txBody>
                  <a:tcPr/>
                </a:tc>
                <a:extLst>
                  <a:ext uri="{0D108BD9-81ED-4DB2-BD59-A6C34878D82A}">
                    <a16:rowId xmlns:a16="http://schemas.microsoft.com/office/drawing/2014/main" val="3048849387"/>
                  </a:ext>
                </a:extLst>
              </a:tr>
              <a:tr h="541503">
                <a:tc vMerge="1">
                  <a:txBody>
                    <a:bodyPr/>
                    <a:lstStyle/>
                    <a:p>
                      <a:endParaRPr lang="el-GR"/>
                    </a:p>
                  </a:txBody>
                  <a:tcPr/>
                </a:tc>
                <a:tc>
                  <a:txBody>
                    <a:bodyPr/>
                    <a:lstStyle/>
                    <a:p>
                      <a:pPr marL="0" algn="l" rtl="0" eaLnBrk="1" latinLnBrk="0" hangingPunct="1">
                        <a:spcBef>
                          <a:spcPts val="0"/>
                        </a:spcBef>
                        <a:spcAft>
                          <a:spcPts val="0"/>
                        </a:spcAft>
                      </a:pPr>
                      <a:r>
                        <a:rPr lang="en-US" sz="1400" kern="1200" dirty="0">
                          <a:effectLst/>
                        </a:rPr>
                        <a:t>5)Identify quantifiable/ non quantifiable Benefits </a:t>
                      </a:r>
                      <a:endParaRPr lang="en-US" sz="1400" dirty="0">
                        <a:effectLst/>
                      </a:endParaRPr>
                    </a:p>
                  </a:txBody>
                  <a:tcPr marL="0" marR="0" marT="0" marB="0" anchor="ctr"/>
                </a:tc>
                <a:tc vMerge="1">
                  <a:txBody>
                    <a:bodyPr/>
                    <a:lstStyle/>
                    <a:p>
                      <a:endParaRPr lang="el-GR"/>
                    </a:p>
                  </a:txBody>
                  <a:tcPr/>
                </a:tc>
                <a:extLst>
                  <a:ext uri="{0D108BD9-81ED-4DB2-BD59-A6C34878D82A}">
                    <a16:rowId xmlns:a16="http://schemas.microsoft.com/office/drawing/2014/main" val="1525236169"/>
                  </a:ext>
                </a:extLst>
              </a:tr>
              <a:tr h="458195">
                <a:tc vMerge="1">
                  <a:txBody>
                    <a:bodyPr/>
                    <a:lstStyle/>
                    <a:p>
                      <a:endParaRPr lang="el-GR"/>
                    </a:p>
                  </a:txBody>
                  <a:tcPr/>
                </a:tc>
                <a:tc>
                  <a:txBody>
                    <a:bodyPr/>
                    <a:lstStyle/>
                    <a:p>
                      <a:pPr marL="0" algn="l" rtl="0" eaLnBrk="1" latinLnBrk="0" hangingPunct="1">
                        <a:spcBef>
                          <a:spcPts val="0"/>
                        </a:spcBef>
                        <a:spcAft>
                          <a:spcPts val="0"/>
                        </a:spcAft>
                      </a:pPr>
                      <a:r>
                        <a:rPr lang="en-US" sz="1400" kern="1200" dirty="0">
                          <a:effectLst/>
                        </a:rPr>
                        <a:t>6)Define alternative selection criteria </a:t>
                      </a:r>
                      <a:endParaRPr lang="en-US" sz="1400" dirty="0">
                        <a:effectLst/>
                      </a:endParaRPr>
                    </a:p>
                  </a:txBody>
                  <a:tcPr marL="0" marR="0" marT="0" marB="0" anchor="ctr"/>
                </a:tc>
                <a:tc vMerge="1">
                  <a:txBody>
                    <a:bodyPr/>
                    <a:lstStyle/>
                    <a:p>
                      <a:endParaRPr lang="el-GR"/>
                    </a:p>
                  </a:txBody>
                  <a:tcPr/>
                </a:tc>
                <a:extLst>
                  <a:ext uri="{0D108BD9-81ED-4DB2-BD59-A6C34878D82A}">
                    <a16:rowId xmlns:a16="http://schemas.microsoft.com/office/drawing/2014/main" val="2912689154"/>
                  </a:ext>
                </a:extLst>
              </a:tr>
              <a:tr h="305463">
                <a:tc vMerge="1">
                  <a:txBody>
                    <a:bodyPr/>
                    <a:lstStyle/>
                    <a:p>
                      <a:endParaRPr lang="el-GR"/>
                    </a:p>
                  </a:txBody>
                  <a:tcPr/>
                </a:tc>
                <a:tc>
                  <a:txBody>
                    <a:bodyPr/>
                    <a:lstStyle/>
                    <a:p>
                      <a:pPr marL="0" algn="l" rtl="0" eaLnBrk="1" latinLnBrk="0" hangingPunct="1">
                        <a:spcBef>
                          <a:spcPts val="0"/>
                        </a:spcBef>
                        <a:spcAft>
                          <a:spcPts val="0"/>
                        </a:spcAft>
                      </a:pPr>
                      <a:r>
                        <a:rPr lang="en-US" sz="1400" kern="1200" dirty="0">
                          <a:effectLst/>
                        </a:rPr>
                        <a:t>7)Compare alternatives </a:t>
                      </a:r>
                      <a:endParaRPr lang="en-US" sz="1400" dirty="0">
                        <a:effectLst/>
                      </a:endParaRPr>
                    </a:p>
                  </a:txBody>
                  <a:tcPr marL="0" marR="0" marT="0" marB="0" anchor="ctr"/>
                </a:tc>
                <a:tc vMerge="1">
                  <a:txBody>
                    <a:bodyPr/>
                    <a:lstStyle/>
                    <a:p>
                      <a:endParaRPr lang="el-GR"/>
                    </a:p>
                  </a:txBody>
                  <a:tcPr/>
                </a:tc>
                <a:extLst>
                  <a:ext uri="{0D108BD9-81ED-4DB2-BD59-A6C34878D82A}">
                    <a16:rowId xmlns:a16="http://schemas.microsoft.com/office/drawing/2014/main" val="3187108301"/>
                  </a:ext>
                </a:extLst>
              </a:tr>
              <a:tr h="458195">
                <a:tc vMerge="1">
                  <a:txBody>
                    <a:bodyPr/>
                    <a:lstStyle/>
                    <a:p>
                      <a:endParaRPr lang="el-GR"/>
                    </a:p>
                  </a:txBody>
                  <a:tcPr/>
                </a:tc>
                <a:tc>
                  <a:txBody>
                    <a:bodyPr/>
                    <a:lstStyle/>
                    <a:p>
                      <a:pPr marL="0" algn="l" rtl="0" eaLnBrk="1" latinLnBrk="0" hangingPunct="1">
                        <a:spcBef>
                          <a:spcPts val="0"/>
                        </a:spcBef>
                        <a:spcAft>
                          <a:spcPts val="0"/>
                        </a:spcAft>
                      </a:pPr>
                      <a:r>
                        <a:rPr lang="en-US" sz="1400" kern="1200" dirty="0">
                          <a:effectLst/>
                        </a:rPr>
                        <a:t>8)Report results and recommendations </a:t>
                      </a:r>
                      <a:endParaRPr lang="en-US" sz="1400" dirty="0">
                        <a:effectLst/>
                      </a:endParaRPr>
                    </a:p>
                  </a:txBody>
                  <a:tcPr marL="0" marR="0" marT="0" marB="0" anchor="ctr"/>
                </a:tc>
                <a:tc vMerge="1">
                  <a:txBody>
                    <a:bodyPr/>
                    <a:lstStyle/>
                    <a:p>
                      <a:endParaRPr lang="el-GR"/>
                    </a:p>
                  </a:txBody>
                  <a:tcPr/>
                </a:tc>
                <a:extLst>
                  <a:ext uri="{0D108BD9-81ED-4DB2-BD59-A6C34878D82A}">
                    <a16:rowId xmlns:a16="http://schemas.microsoft.com/office/drawing/2014/main" val="2602125169"/>
                  </a:ext>
                </a:extLst>
              </a:tr>
            </a:tbl>
          </a:graphicData>
        </a:graphic>
      </p:graphicFrame>
      <p:graphicFrame>
        <p:nvGraphicFramePr>
          <p:cNvPr id="9" name="Diagram 8">
            <a:extLst>
              <a:ext uri="{FF2B5EF4-FFF2-40B4-BE49-F238E27FC236}">
                <a16:creationId xmlns:a16="http://schemas.microsoft.com/office/drawing/2014/main" id="{912B8D50-5A23-44BB-B670-D2DF7A32F102}"/>
              </a:ext>
            </a:extLst>
          </p:cNvPr>
          <p:cNvGraphicFramePr/>
          <p:nvPr>
            <p:extLst>
              <p:ext uri="{D42A27DB-BD31-4B8C-83A1-F6EECF244321}">
                <p14:modId xmlns:p14="http://schemas.microsoft.com/office/powerpoint/2010/main" val="2585472108"/>
              </p:ext>
            </p:extLst>
          </p:nvPr>
        </p:nvGraphicFramePr>
        <p:xfrm>
          <a:off x="443666" y="1394660"/>
          <a:ext cx="7697230" cy="886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7DF34F2-CF7A-4802-A015-CB001ED66BD5}"/>
              </a:ext>
            </a:extLst>
          </p:cNvPr>
          <p:cNvSpPr txBox="1"/>
          <p:nvPr/>
        </p:nvSpPr>
        <p:spPr>
          <a:xfrm>
            <a:off x="443666" y="5898357"/>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04E18-BD14-4959-827C-6570C71BE5A5}"/>
              </a:ext>
            </a:extLst>
          </p:cNvPr>
          <p:cNvSpPr>
            <a:spLocks noGrp="1"/>
          </p:cNvSpPr>
          <p:nvPr>
            <p:ph type="title"/>
          </p:nvPr>
        </p:nvSpPr>
        <p:spPr>
          <a:xfrm>
            <a:off x="703867" y="1129466"/>
            <a:ext cx="7790008" cy="707886"/>
          </a:xfrm>
        </p:spPr>
        <p:txBody>
          <a:bodyPr>
            <a:normAutofit fontScale="90000"/>
          </a:bodyPr>
          <a:lstStyle/>
          <a:p>
            <a:r>
              <a:rPr lang="lv-LV" dirty="0"/>
              <a:t>Finacial analysis for </a:t>
            </a:r>
            <a:r>
              <a:rPr lang="en-US" dirty="0"/>
              <a:t>entrepreneurship</a:t>
            </a:r>
            <a:endParaRPr lang="lv-LV" dirty="0"/>
          </a:p>
        </p:txBody>
      </p:sp>
      <p:sp>
        <p:nvSpPr>
          <p:cNvPr id="4099" name="Rectangle 3"/>
          <p:cNvSpPr>
            <a:spLocks noGrp="1" noChangeArrowheads="1"/>
          </p:cNvSpPr>
          <p:nvPr>
            <p:ph type="body" sz="quarter" idx="12"/>
          </p:nvPr>
        </p:nvSpPr>
        <p:spPr>
          <a:xfrm>
            <a:off x="703867" y="2296585"/>
            <a:ext cx="7996051" cy="3430321"/>
          </a:xfrm>
        </p:spPr>
        <p:txBody>
          <a:bodyPr>
            <a:normAutofit/>
          </a:bodyPr>
          <a:lstStyle/>
          <a:p>
            <a:pPr marL="342900" indent="-342900">
              <a:buFont typeface="Arial" panose="020B0604020202020204" pitchFamily="34" charset="0"/>
              <a:buChar char="•"/>
            </a:pPr>
            <a:r>
              <a:rPr lang="en-US" sz="2400" dirty="0"/>
              <a:t>Different methods of financial analysis </a:t>
            </a:r>
            <a:r>
              <a:rPr lang="lv-LV" sz="2400" dirty="0"/>
              <a:t>are </a:t>
            </a:r>
            <a:r>
              <a:rPr lang="en-US" sz="2400" dirty="0"/>
              <a:t>used to evaluate the most cost-effective alternative</a:t>
            </a:r>
            <a:r>
              <a:rPr lang="lv-LV" sz="2400" dirty="0"/>
              <a:t> in </a:t>
            </a:r>
            <a:r>
              <a:rPr lang="en-US" sz="2400" dirty="0"/>
              <a:t>entrepreneurship</a:t>
            </a:r>
            <a:endParaRPr lang="lv-LV" sz="2400" dirty="0"/>
          </a:p>
          <a:p>
            <a:pPr marL="342900" indent="-342900">
              <a:buFont typeface="Arial" panose="020B0604020202020204" pitchFamily="34" charset="0"/>
              <a:buChar char="•"/>
            </a:pPr>
            <a:r>
              <a:rPr lang="lv-LV" sz="2400" dirty="0"/>
              <a:t>When </a:t>
            </a:r>
            <a:r>
              <a:rPr lang="en-US" sz="2400" dirty="0"/>
              <a:t>planning </a:t>
            </a:r>
            <a:r>
              <a:rPr lang="lv-LV" sz="2400" dirty="0"/>
              <a:t>a deccision </a:t>
            </a:r>
            <a:r>
              <a:rPr lang="en-US" sz="2400" dirty="0"/>
              <a:t>towards on or another alternative solution in entrepreneurship, different aspects must be considered together:</a:t>
            </a:r>
          </a:p>
          <a:p>
            <a:pPr marL="1168400" lvl="1" indent="-268288">
              <a:spcAft>
                <a:spcPts val="600"/>
              </a:spcAft>
              <a:buFont typeface="+mj-lt"/>
              <a:buAutoNum type="arabicPeriod"/>
            </a:pPr>
            <a:r>
              <a:rPr lang="en-US" sz="2400" dirty="0">
                <a:solidFill>
                  <a:srgbClr val="76B82A"/>
                </a:solidFill>
              </a:rPr>
              <a:t>Technical aspects</a:t>
            </a:r>
          </a:p>
          <a:p>
            <a:pPr marL="1168400" lvl="1" indent="-268288">
              <a:spcAft>
                <a:spcPts val="600"/>
              </a:spcAft>
              <a:buFont typeface="+mj-lt"/>
              <a:buAutoNum type="arabicPeriod"/>
            </a:pPr>
            <a:r>
              <a:rPr lang="en-US" sz="2400" dirty="0">
                <a:solidFill>
                  <a:srgbClr val="76B82A"/>
                </a:solidFill>
              </a:rPr>
              <a:t>Economic aspects</a:t>
            </a:r>
          </a:p>
          <a:p>
            <a:pPr marL="1168400" lvl="1" indent="-268288">
              <a:spcAft>
                <a:spcPts val="600"/>
              </a:spcAft>
              <a:buFont typeface="+mj-lt"/>
              <a:buAutoNum type="arabicPeriod"/>
            </a:pPr>
            <a:r>
              <a:rPr lang="en-US" sz="2400" dirty="0">
                <a:solidFill>
                  <a:srgbClr val="76B82A"/>
                </a:solidFill>
              </a:rPr>
              <a:t>Other benefits</a:t>
            </a:r>
          </a:p>
        </p:txBody>
      </p:sp>
      <p:sp>
        <p:nvSpPr>
          <p:cNvPr id="7" name="Slide Number Placeholder 2">
            <a:extLst>
              <a:ext uri="{FF2B5EF4-FFF2-40B4-BE49-F238E27FC236}">
                <a16:creationId xmlns:a16="http://schemas.microsoft.com/office/drawing/2014/main" id="{87DD891E-7BF3-43BC-B088-92F5F7E787E9}"/>
              </a:ext>
            </a:extLst>
          </p:cNvPr>
          <p:cNvSpPr txBox="1">
            <a:spLocks/>
          </p:cNvSpPr>
          <p:nvPr/>
        </p:nvSpPr>
        <p:spPr>
          <a:xfrm>
            <a:off x="8493875" y="5726906"/>
            <a:ext cx="412082" cy="273844"/>
          </a:xfrm>
          <a:prstGeom prst="rect">
            <a:avLst/>
          </a:prstGeom>
        </p:spPr>
        <p:txBody>
          <a:bodyPr vert="horz" lIns="68580" tIns="34290" rIns="68580" bIns="34290" rtlCol="0" anchor="ctr"/>
          <a:lstStyle>
            <a:defPPr>
              <a:defRPr lang="ru-RU"/>
            </a:defPPr>
            <a:lvl1pPr marL="0" algn="r" defTabSz="914400" rtl="0" eaLnBrk="1" latinLnBrk="0" hangingPunct="1">
              <a:defRPr sz="1600" kern="1200">
                <a:solidFill>
                  <a:srgbClr val="0F85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en-US" sz="1200"/>
              <a:pPr/>
              <a:t>2</a:t>
            </a:fld>
            <a:endParaRPr lang="en-US" sz="1200" dirty="0"/>
          </a:p>
        </p:txBody>
      </p:sp>
      <p:sp>
        <p:nvSpPr>
          <p:cNvPr id="10" name="TextBox 9">
            <a:extLst>
              <a:ext uri="{FF2B5EF4-FFF2-40B4-BE49-F238E27FC236}">
                <a16:creationId xmlns:a16="http://schemas.microsoft.com/office/drawing/2014/main" id="{5637D04E-315E-4D8B-8F54-DD455F77F4AA}"/>
              </a:ext>
            </a:extLst>
          </p:cNvPr>
          <p:cNvSpPr txBox="1"/>
          <p:nvPr/>
        </p:nvSpPr>
        <p:spPr>
          <a:xfrm>
            <a:off x="238043" y="5863828"/>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24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References</a:t>
            </a:r>
          </a:p>
        </p:txBody>
      </p:sp>
      <p:sp>
        <p:nvSpPr>
          <p:cNvPr id="3" name="Content Placeholder 2"/>
          <p:cNvSpPr>
            <a:spLocks noGrp="1"/>
          </p:cNvSpPr>
          <p:nvPr>
            <p:ph idx="1"/>
          </p:nvPr>
        </p:nvSpPr>
        <p:spPr>
          <a:xfrm>
            <a:off x="375556" y="1854200"/>
            <a:ext cx="8392886" cy="4419599"/>
          </a:xfrm>
        </p:spPr>
        <p:txBody>
          <a:bodyPr>
            <a:noAutofit/>
          </a:bodyPr>
          <a:lstStyle/>
          <a:p>
            <a:r>
              <a:rPr lang="lv-LV" sz="1400" dirty="0"/>
              <a:t>[1] </a:t>
            </a:r>
            <a:r>
              <a:rPr lang="en-US" sz="1400" dirty="0"/>
              <a:t>Training</a:t>
            </a:r>
            <a:r>
              <a:rPr lang="lv-LV" sz="1400" dirty="0"/>
              <a:t> course </a:t>
            </a:r>
            <a:r>
              <a:rPr lang="en-US" sz="1400" dirty="0"/>
              <a:t>– Energy efficiency in the cold chains of the F&amp;B sector,</a:t>
            </a:r>
            <a:r>
              <a:rPr lang="lv-LV" sz="1400" dirty="0"/>
              <a:t> ICCEE project,</a:t>
            </a:r>
            <a:r>
              <a:rPr lang="en-US" sz="1400" dirty="0"/>
              <a:t> 2020</a:t>
            </a:r>
            <a:r>
              <a:rPr lang="lv-LV" sz="1400" dirty="0"/>
              <a:t>  </a:t>
            </a:r>
          </a:p>
          <a:p>
            <a:r>
              <a:rPr lang="lv-LV" sz="1400" dirty="0"/>
              <a:t>[2] </a:t>
            </a:r>
            <a:r>
              <a:rPr lang="de-DE" sz="1400" dirty="0"/>
              <a:t>David Hunkeler, Kerstin Lichtenvort, Gerald Rebitzer</a:t>
            </a:r>
            <a:r>
              <a:rPr lang="lv-LV" sz="1400" dirty="0"/>
              <a:t>, </a:t>
            </a:r>
            <a:r>
              <a:rPr lang="lv-LV" sz="1400" i="1" dirty="0"/>
              <a:t>Environmental Life Cycle Costing, </a:t>
            </a:r>
            <a:r>
              <a:rPr lang="lv-LV" sz="1100" b="0" i="0" dirty="0">
                <a:solidFill>
                  <a:srgbClr val="212529"/>
                </a:solidFill>
                <a:effectLst/>
                <a:latin typeface="open sans" panose="020B0606030504020204" pitchFamily="34" charset="0"/>
              </a:rPr>
              <a:t> </a:t>
            </a:r>
            <a:r>
              <a:rPr lang="lv-LV" sz="1400" dirty="0"/>
              <a:t>by CRC Press</a:t>
            </a:r>
            <a:r>
              <a:rPr lang="lv-LV" sz="1100" b="0" i="0" dirty="0">
                <a:solidFill>
                  <a:srgbClr val="212529"/>
                </a:solidFill>
                <a:effectLst/>
                <a:latin typeface="open sans" panose="020B0606030504020204" pitchFamily="34" charset="0"/>
              </a:rPr>
              <a:t>, </a:t>
            </a:r>
            <a:r>
              <a:rPr lang="lv-LV" sz="1400" dirty="0"/>
              <a:t>2008</a:t>
            </a:r>
          </a:p>
          <a:p>
            <a:r>
              <a:rPr lang="lv-LV" sz="1400" dirty="0"/>
              <a:t>[3] Adobe stock, royality free photos</a:t>
            </a:r>
            <a:endParaRPr lang="lv-LV" sz="1400" i="1"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20</a:t>
            </a:fld>
            <a:endParaRPr lang="it-IT"/>
          </a:p>
        </p:txBody>
      </p:sp>
    </p:spTree>
    <p:extLst>
      <p:ext uri="{BB962C8B-B14F-4D97-AF65-F5344CB8AC3E}">
        <p14:creationId xmlns:p14="http://schemas.microsoft.com/office/powerpoint/2010/main" val="268215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1AD2-2C67-44C8-AD77-5DB4E8E81FBF}"/>
              </a:ext>
            </a:extLst>
          </p:cNvPr>
          <p:cNvSpPr>
            <a:spLocks noGrp="1"/>
          </p:cNvSpPr>
          <p:nvPr>
            <p:ph type="title"/>
          </p:nvPr>
        </p:nvSpPr>
        <p:spPr/>
        <p:txBody>
          <a:bodyPr/>
          <a:lstStyle/>
          <a:p>
            <a:r>
              <a:rPr lang="lv-LV" dirty="0"/>
              <a:t>Further reading</a:t>
            </a:r>
          </a:p>
        </p:txBody>
      </p:sp>
      <p:sp>
        <p:nvSpPr>
          <p:cNvPr id="3" name="Content Placeholder 2">
            <a:extLst>
              <a:ext uri="{FF2B5EF4-FFF2-40B4-BE49-F238E27FC236}">
                <a16:creationId xmlns:a16="http://schemas.microsoft.com/office/drawing/2014/main" id="{A859022A-C021-4C6A-878E-E860EF3A0A08}"/>
              </a:ext>
            </a:extLst>
          </p:cNvPr>
          <p:cNvSpPr>
            <a:spLocks noGrp="1"/>
          </p:cNvSpPr>
          <p:nvPr>
            <p:ph idx="1"/>
          </p:nvPr>
        </p:nvSpPr>
        <p:spPr/>
        <p:txBody>
          <a:bodyPr>
            <a:normAutofit/>
          </a:bodyPr>
          <a:lstStyle/>
          <a:p>
            <a:pPr marL="0" indent="0">
              <a:buNone/>
            </a:pPr>
            <a:r>
              <a:rPr lang="de-DE" sz="2000" dirty="0"/>
              <a:t>David Hunkeler, Kerstin Lichtenvort, Gerald Rebitzer</a:t>
            </a:r>
            <a:r>
              <a:rPr lang="lv-LV" sz="2000" dirty="0"/>
              <a:t>,</a:t>
            </a:r>
          </a:p>
          <a:p>
            <a:pPr marL="0" indent="0">
              <a:buNone/>
            </a:pPr>
            <a:r>
              <a:rPr lang="lv-LV" sz="2000" i="1" dirty="0"/>
              <a:t>«Environmental Life Cycle Costing», </a:t>
            </a:r>
            <a:r>
              <a:rPr lang="lv-LV" sz="2000" dirty="0"/>
              <a:t>by CRC Press, 2008</a:t>
            </a:r>
          </a:p>
        </p:txBody>
      </p:sp>
      <p:sp>
        <p:nvSpPr>
          <p:cNvPr id="4" name="Slide Number Placeholder 3">
            <a:extLst>
              <a:ext uri="{FF2B5EF4-FFF2-40B4-BE49-F238E27FC236}">
                <a16:creationId xmlns:a16="http://schemas.microsoft.com/office/drawing/2014/main" id="{B1F6D9C3-1783-4BA7-AAEB-6896AE4C6309}"/>
              </a:ext>
            </a:extLst>
          </p:cNvPr>
          <p:cNvSpPr>
            <a:spLocks noGrp="1"/>
          </p:cNvSpPr>
          <p:nvPr>
            <p:ph type="sldNum" sz="quarter" idx="12"/>
          </p:nvPr>
        </p:nvSpPr>
        <p:spPr/>
        <p:txBody>
          <a:bodyPr/>
          <a:lstStyle/>
          <a:p>
            <a:fld id="{F5D31388-1EA4-4B74-8FFA-0D39003D9700}" type="slidenum">
              <a:rPr lang="it-IT" smtClean="0"/>
              <a:pPr/>
              <a:t>21</a:t>
            </a:fld>
            <a:endParaRPr lang="it-IT"/>
          </a:p>
        </p:txBody>
      </p:sp>
      <p:pic>
        <p:nvPicPr>
          <p:cNvPr id="5" name="Picture 4">
            <a:extLst>
              <a:ext uri="{FF2B5EF4-FFF2-40B4-BE49-F238E27FC236}">
                <a16:creationId xmlns:a16="http://schemas.microsoft.com/office/drawing/2014/main" id="{DDEB5A5A-8676-4F21-BC01-43EE30549350}"/>
              </a:ext>
            </a:extLst>
          </p:cNvPr>
          <p:cNvPicPr>
            <a:picLocks noChangeAspect="1"/>
          </p:cNvPicPr>
          <p:nvPr/>
        </p:nvPicPr>
        <p:blipFill>
          <a:blip r:embed="rId2"/>
          <a:stretch>
            <a:fillRect/>
          </a:stretch>
        </p:blipFill>
        <p:spPr>
          <a:xfrm>
            <a:off x="6647543" y="1687277"/>
            <a:ext cx="1875970" cy="2981674"/>
          </a:xfrm>
          <a:prstGeom prst="rect">
            <a:avLst/>
          </a:prstGeom>
        </p:spPr>
      </p:pic>
    </p:spTree>
    <p:extLst>
      <p:ext uri="{BB962C8B-B14F-4D97-AF65-F5344CB8AC3E}">
        <p14:creationId xmlns:p14="http://schemas.microsoft.com/office/powerpoint/2010/main" val="47829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833885"/>
            <a:ext cx="8229600" cy="857250"/>
          </a:xfrm>
        </p:spPr>
        <p:txBody>
          <a:bodyPr/>
          <a:lstStyle/>
          <a:p>
            <a:r>
              <a:rPr lang="en-US"/>
              <a:t>Thank you</a:t>
            </a:r>
            <a:endParaRPr lang="en-GB"/>
          </a:p>
        </p:txBody>
      </p:sp>
    </p:spTree>
    <p:extLst>
      <p:ext uri="{BB962C8B-B14F-4D97-AF65-F5344CB8AC3E}">
        <p14:creationId xmlns:p14="http://schemas.microsoft.com/office/powerpoint/2010/main" val="321815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cstate="print"/>
          <a:srcRect/>
          <a:stretch>
            <a:fillRect/>
          </a:stretch>
        </p:blipFill>
        <p:spPr bwMode="auto">
          <a:xfrm>
            <a:off x="1247014" y="1860077"/>
            <a:ext cx="1092994" cy="1207294"/>
          </a:xfrm>
          <a:prstGeom prst="rect">
            <a:avLst/>
          </a:prstGeom>
          <a:noFill/>
          <a:ln w="9525">
            <a:noFill/>
            <a:miter lim="800000"/>
            <a:headEnd/>
            <a:tailEnd/>
          </a:ln>
          <a:effectLst/>
        </p:spPr>
      </p:pic>
      <p:pic>
        <p:nvPicPr>
          <p:cNvPr id="199683" name="Picture 3"/>
          <p:cNvPicPr>
            <a:picLocks noChangeAspect="1" noChangeArrowheads="1"/>
          </p:cNvPicPr>
          <p:nvPr/>
        </p:nvPicPr>
        <p:blipFill>
          <a:blip r:embed="rId4" cstate="print"/>
          <a:srcRect/>
          <a:stretch>
            <a:fillRect/>
          </a:stretch>
        </p:blipFill>
        <p:spPr bwMode="auto">
          <a:xfrm>
            <a:off x="1254158" y="3274858"/>
            <a:ext cx="1085850" cy="1109285"/>
          </a:xfrm>
          <a:prstGeom prst="rect">
            <a:avLst/>
          </a:prstGeom>
          <a:noFill/>
          <a:ln w="9525">
            <a:noFill/>
            <a:miter lim="800000"/>
            <a:headEnd/>
            <a:tailEnd/>
          </a:ln>
          <a:effectLst/>
        </p:spPr>
      </p:pic>
      <p:sp>
        <p:nvSpPr>
          <p:cNvPr id="5" name="TextBox 4"/>
          <p:cNvSpPr txBox="1"/>
          <p:nvPr/>
        </p:nvSpPr>
        <p:spPr>
          <a:xfrm>
            <a:off x="2658739" y="1820361"/>
            <a:ext cx="5256031" cy="1561966"/>
          </a:xfrm>
          <a:prstGeom prst="rect">
            <a:avLst/>
          </a:prstGeom>
          <a:noFill/>
        </p:spPr>
        <p:txBody>
          <a:bodyPr wrap="square" rtlCol="0">
            <a:spAutoFit/>
          </a:bodyPr>
          <a:lstStyle/>
          <a:p>
            <a:r>
              <a:rPr lang="lv-LV" b="1" dirty="0">
                <a:solidFill>
                  <a:schemeClr val="accent6"/>
                </a:solidFill>
                <a:latin typeface="Arial" pitchFamily="34" charset="0"/>
              </a:rPr>
              <a:t>Invetsment costs:</a:t>
            </a:r>
          </a:p>
          <a:p>
            <a:pPr marL="285750" indent="-285750">
              <a:buFont typeface="Arial" panose="020B0604020202020204" pitchFamily="34" charset="0"/>
              <a:buChar char="•"/>
            </a:pPr>
            <a:r>
              <a:rPr lang="lv-LV" sz="1600" dirty="0">
                <a:solidFill>
                  <a:schemeClr val="accent6"/>
                </a:solidFill>
                <a:latin typeface="Arial" pitchFamily="34" charset="0"/>
              </a:rPr>
              <a:t>Project planning</a:t>
            </a:r>
          </a:p>
          <a:p>
            <a:pPr marL="285750" indent="-285750">
              <a:buFont typeface="Arial" panose="020B0604020202020204" pitchFamily="34" charset="0"/>
              <a:buChar char="•"/>
            </a:pPr>
            <a:r>
              <a:rPr lang="lv-LV" sz="1600" dirty="0">
                <a:solidFill>
                  <a:schemeClr val="accent6"/>
                </a:solidFill>
                <a:latin typeface="Arial" pitchFamily="34" charset="0"/>
              </a:rPr>
              <a:t>Loan</a:t>
            </a:r>
          </a:p>
          <a:p>
            <a:pPr marL="285750" indent="-285750">
              <a:buFont typeface="Arial" panose="020B0604020202020204" pitchFamily="34" charset="0"/>
              <a:buChar char="•"/>
            </a:pPr>
            <a:r>
              <a:rPr lang="lv-LV" sz="1600" dirty="0">
                <a:solidFill>
                  <a:schemeClr val="accent6"/>
                </a:solidFill>
                <a:latin typeface="Arial" pitchFamily="34" charset="0"/>
              </a:rPr>
              <a:t>Equipment instalaation</a:t>
            </a:r>
          </a:p>
          <a:p>
            <a:pPr marL="285750" indent="-285750">
              <a:buFont typeface="Arial" panose="020B0604020202020204" pitchFamily="34" charset="0"/>
              <a:buChar char="•"/>
            </a:pPr>
            <a:r>
              <a:rPr lang="lv-LV" sz="1600" dirty="0">
                <a:solidFill>
                  <a:schemeClr val="accent6"/>
                </a:solidFill>
                <a:latin typeface="Arial" pitchFamily="34" charset="0"/>
              </a:rPr>
              <a:t>Connection to infrastructures</a:t>
            </a:r>
            <a:endParaRPr lang="lv-LV" sz="1400" dirty="0">
              <a:solidFill>
                <a:schemeClr val="accent6"/>
              </a:solidFill>
            </a:endParaRPr>
          </a:p>
          <a:p>
            <a:endParaRPr lang="lv-LV" sz="1350" dirty="0">
              <a:solidFill>
                <a:srgbClr val="000000"/>
              </a:solidFill>
            </a:endParaRPr>
          </a:p>
        </p:txBody>
      </p:sp>
      <p:sp>
        <p:nvSpPr>
          <p:cNvPr id="6" name="TextBox 5"/>
          <p:cNvSpPr txBox="1"/>
          <p:nvPr/>
        </p:nvSpPr>
        <p:spPr>
          <a:xfrm>
            <a:off x="2658738" y="3196898"/>
            <a:ext cx="4769894" cy="1077218"/>
          </a:xfrm>
          <a:prstGeom prst="rect">
            <a:avLst/>
          </a:prstGeom>
          <a:noFill/>
        </p:spPr>
        <p:txBody>
          <a:bodyPr wrap="square" rtlCol="0">
            <a:spAutoFit/>
          </a:bodyPr>
          <a:lstStyle/>
          <a:p>
            <a:r>
              <a:rPr lang="en-US" sz="1600" b="1" dirty="0">
                <a:solidFill>
                  <a:schemeClr val="accent6"/>
                </a:solidFill>
                <a:latin typeface="Arial" pitchFamily="34" charset="0"/>
              </a:rPr>
              <a:t>Maintenance and operation costs:</a:t>
            </a:r>
          </a:p>
          <a:p>
            <a:pPr marL="285750" indent="-285750">
              <a:buFont typeface="Arial" panose="020B0604020202020204" pitchFamily="34" charset="0"/>
              <a:buChar char="•"/>
            </a:pPr>
            <a:r>
              <a:rPr lang="en-US" sz="1600" dirty="0">
                <a:solidFill>
                  <a:schemeClr val="accent6"/>
                </a:solidFill>
                <a:latin typeface="Arial" pitchFamily="34" charset="0"/>
              </a:rPr>
              <a:t>Energy costs</a:t>
            </a:r>
          </a:p>
          <a:p>
            <a:pPr marL="285750" indent="-285750">
              <a:buFont typeface="Arial" panose="020B0604020202020204" pitchFamily="34" charset="0"/>
              <a:buChar char="•"/>
            </a:pPr>
            <a:r>
              <a:rPr lang="en-US" sz="1600" dirty="0">
                <a:solidFill>
                  <a:schemeClr val="accent6"/>
                </a:solidFill>
                <a:latin typeface="Arial" pitchFamily="34" charset="0"/>
              </a:rPr>
              <a:t>Equipment maintenance</a:t>
            </a:r>
          </a:p>
          <a:p>
            <a:pPr marL="285750" indent="-285750">
              <a:buFont typeface="Arial" panose="020B0604020202020204" pitchFamily="34" charset="0"/>
              <a:buChar char="•"/>
            </a:pPr>
            <a:r>
              <a:rPr lang="en-US" sz="1600" dirty="0">
                <a:solidFill>
                  <a:schemeClr val="accent6"/>
                </a:solidFill>
                <a:latin typeface="Arial" pitchFamily="34" charset="0"/>
              </a:rPr>
              <a:t>Equipment operation and wages</a:t>
            </a:r>
          </a:p>
        </p:txBody>
      </p:sp>
      <p:pic>
        <p:nvPicPr>
          <p:cNvPr id="11" name="Picture 3">
            <a:extLst>
              <a:ext uri="{FF2B5EF4-FFF2-40B4-BE49-F238E27FC236}">
                <a16:creationId xmlns:a16="http://schemas.microsoft.com/office/drawing/2014/main" id="{E5F98E2F-7597-4F4C-8067-580612BA6665}"/>
              </a:ext>
            </a:extLst>
          </p:cNvPr>
          <p:cNvPicPr>
            <a:picLocks noChangeAspect="1" noChangeArrowheads="1"/>
          </p:cNvPicPr>
          <p:nvPr/>
        </p:nvPicPr>
        <p:blipFill rotWithShape="1">
          <a:blip r:embed="rId5" cstate="print"/>
          <a:srcRect r="15376"/>
          <a:stretch/>
        </p:blipFill>
        <p:spPr bwMode="auto">
          <a:xfrm>
            <a:off x="1247015" y="4628204"/>
            <a:ext cx="1192929" cy="1204097"/>
          </a:xfrm>
          <a:prstGeom prst="rect">
            <a:avLst/>
          </a:prstGeom>
          <a:noFill/>
          <a:ln w="9525">
            <a:noFill/>
            <a:miter lim="800000"/>
            <a:headEnd/>
            <a:tailEnd/>
          </a:ln>
          <a:effectLst/>
        </p:spPr>
      </p:pic>
      <p:sp>
        <p:nvSpPr>
          <p:cNvPr id="12" name="Content Placeholder 2">
            <a:extLst>
              <a:ext uri="{FF2B5EF4-FFF2-40B4-BE49-F238E27FC236}">
                <a16:creationId xmlns:a16="http://schemas.microsoft.com/office/drawing/2014/main" id="{9C2DA868-58C9-3844-AC68-B5B619BDBA44}"/>
              </a:ext>
            </a:extLst>
          </p:cNvPr>
          <p:cNvSpPr txBox="1">
            <a:spLocks/>
          </p:cNvSpPr>
          <p:nvPr/>
        </p:nvSpPr>
        <p:spPr bwMode="auto">
          <a:xfrm>
            <a:off x="2751335" y="4503376"/>
            <a:ext cx="4305530" cy="166920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eaLnBrk="0" fontAlgn="base" hangingPunct="0">
              <a:spcBef>
                <a:spcPct val="20000"/>
              </a:spcBef>
              <a:spcAft>
                <a:spcPct val="0"/>
              </a:spcAft>
              <a:buClr>
                <a:schemeClr val="bg2"/>
              </a:buClr>
              <a:buSzPct val="75000"/>
              <a:defRPr/>
            </a:pPr>
            <a:r>
              <a:rPr lang="lv-LV" sz="1600" b="1" dirty="0">
                <a:solidFill>
                  <a:schemeClr val="accent6"/>
                </a:solidFill>
                <a:latin typeface="Arial" pitchFamily="34" charset="0"/>
              </a:rPr>
              <a:t>Demolition and disposal at end of life</a:t>
            </a:r>
          </a:p>
          <a:p>
            <a:pPr marL="285750" indent="-285750" eaLnBrk="0" fontAlgn="base" hangingPunct="0">
              <a:spcBef>
                <a:spcPct val="20000"/>
              </a:spcBef>
              <a:spcAft>
                <a:spcPct val="0"/>
              </a:spcAft>
              <a:buClr>
                <a:schemeClr val="tx2"/>
              </a:buClr>
              <a:buSzPct val="75000"/>
              <a:buFont typeface="Arial" panose="020B0604020202020204" pitchFamily="34" charset="0"/>
              <a:buChar char="•"/>
              <a:defRPr/>
            </a:pPr>
            <a:r>
              <a:rPr lang="lv-LV" sz="1600" dirty="0">
                <a:solidFill>
                  <a:schemeClr val="accent6"/>
                </a:solidFill>
                <a:latin typeface="Arial" pitchFamily="34" charset="0"/>
              </a:rPr>
              <a:t>Equipment dismanteling</a:t>
            </a:r>
          </a:p>
          <a:p>
            <a:pPr marL="285750" indent="-285750" eaLnBrk="0" fontAlgn="base" hangingPunct="0">
              <a:spcBef>
                <a:spcPct val="20000"/>
              </a:spcBef>
              <a:spcAft>
                <a:spcPct val="0"/>
              </a:spcAft>
              <a:buClr>
                <a:schemeClr val="tx2"/>
              </a:buClr>
              <a:buSzPct val="75000"/>
              <a:buFont typeface="Arial" panose="020B0604020202020204" pitchFamily="34" charset="0"/>
              <a:buChar char="•"/>
              <a:defRPr/>
            </a:pPr>
            <a:r>
              <a:rPr lang="lv-LV" sz="1600" dirty="0">
                <a:solidFill>
                  <a:schemeClr val="accent6"/>
                </a:solidFill>
                <a:latin typeface="Arial" pitchFamily="34" charset="0"/>
              </a:rPr>
              <a:t>Facility demolition</a:t>
            </a:r>
          </a:p>
          <a:p>
            <a:pPr marL="285750" indent="-285750" eaLnBrk="0" fontAlgn="base" hangingPunct="0">
              <a:spcBef>
                <a:spcPct val="20000"/>
              </a:spcBef>
              <a:spcAft>
                <a:spcPct val="0"/>
              </a:spcAft>
              <a:buClr>
                <a:schemeClr val="tx2"/>
              </a:buClr>
              <a:buSzPct val="75000"/>
              <a:buFont typeface="Arial" panose="020B0604020202020204" pitchFamily="34" charset="0"/>
              <a:buChar char="•"/>
              <a:defRPr/>
            </a:pPr>
            <a:r>
              <a:rPr lang="lv-LV" sz="1600" dirty="0">
                <a:solidFill>
                  <a:schemeClr val="accent6"/>
                </a:solidFill>
                <a:latin typeface="Arial" pitchFamily="34" charset="0"/>
              </a:rPr>
              <a:t>Land restoration</a:t>
            </a:r>
          </a:p>
        </p:txBody>
      </p:sp>
      <p:sp>
        <p:nvSpPr>
          <p:cNvPr id="13" name="Title 2">
            <a:extLst>
              <a:ext uri="{FF2B5EF4-FFF2-40B4-BE49-F238E27FC236}">
                <a16:creationId xmlns:a16="http://schemas.microsoft.com/office/drawing/2014/main" id="{EE14D3A1-C692-4A37-A4C3-C7A819952224}"/>
              </a:ext>
            </a:extLst>
          </p:cNvPr>
          <p:cNvSpPr>
            <a:spLocks noGrp="1"/>
          </p:cNvSpPr>
          <p:nvPr>
            <p:ph type="title"/>
          </p:nvPr>
        </p:nvSpPr>
        <p:spPr>
          <a:xfrm>
            <a:off x="703867" y="974743"/>
            <a:ext cx="7790008" cy="707886"/>
          </a:xfrm>
        </p:spPr>
        <p:txBody>
          <a:bodyPr>
            <a:normAutofit/>
          </a:bodyPr>
          <a:lstStyle/>
          <a:p>
            <a:r>
              <a:rPr lang="lv-LV" dirty="0"/>
              <a:t>Aspects of financial analysis</a:t>
            </a:r>
          </a:p>
        </p:txBody>
      </p:sp>
      <p:sp>
        <p:nvSpPr>
          <p:cNvPr id="14" name="TextBox 13">
            <a:extLst>
              <a:ext uri="{FF2B5EF4-FFF2-40B4-BE49-F238E27FC236}">
                <a16:creationId xmlns:a16="http://schemas.microsoft.com/office/drawing/2014/main" id="{077555F3-75DA-454E-A2D6-2BB580DA864A}"/>
              </a:ext>
            </a:extLst>
          </p:cNvPr>
          <p:cNvSpPr txBox="1"/>
          <p:nvPr/>
        </p:nvSpPr>
        <p:spPr>
          <a:xfrm>
            <a:off x="203159" y="5889835"/>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34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7C30D3DE-497D-4F20-A0A3-720E27FDEB24}"/>
              </a:ext>
            </a:extLst>
          </p:cNvPr>
          <p:cNvSpPr>
            <a:spLocks noGrp="1"/>
          </p:cNvSpPr>
          <p:nvPr>
            <p:ph type="title"/>
          </p:nvPr>
        </p:nvSpPr>
        <p:spPr>
          <a:xfrm>
            <a:off x="575455" y="1207958"/>
            <a:ext cx="6956159" cy="400110"/>
          </a:xfrm>
        </p:spPr>
        <p:txBody>
          <a:bodyPr>
            <a:noAutofit/>
          </a:bodyPr>
          <a:lstStyle/>
          <a:p>
            <a:r>
              <a:rPr lang="lv-LV" sz="3200" dirty="0"/>
              <a:t>Concept of </a:t>
            </a:r>
            <a:r>
              <a:rPr lang="en-US" sz="3200" dirty="0"/>
              <a:t>Life Cycle Costing</a:t>
            </a:r>
          </a:p>
        </p:txBody>
      </p:sp>
      <p:sp>
        <p:nvSpPr>
          <p:cNvPr id="6" name="Θέση αριθμού διαφάνειας 2">
            <a:extLst>
              <a:ext uri="{FF2B5EF4-FFF2-40B4-BE49-F238E27FC236}">
                <a16:creationId xmlns:a16="http://schemas.microsoft.com/office/drawing/2014/main" id="{DCDBFA61-8F7E-4705-AD99-C170013CC277}"/>
              </a:ext>
            </a:extLst>
          </p:cNvPr>
          <p:cNvSpPr txBox="1">
            <a:spLocks/>
          </p:cNvSpPr>
          <p:nvPr/>
        </p:nvSpPr>
        <p:spPr>
          <a:xfrm>
            <a:off x="287596" y="5624513"/>
            <a:ext cx="909371" cy="273844"/>
          </a:xfrm>
          <a:prstGeom prst="rect">
            <a:avLst/>
          </a:prstGeom>
        </p:spPr>
        <p:txBody>
          <a:bodyPr/>
          <a:lstStyle/>
          <a:p>
            <a:pPr defTabSz="457200">
              <a:defRPr/>
            </a:pPr>
            <a:fld id="{17E22B3C-2F8A-4C4B-B3CB-C71009D56314}" type="slidenum">
              <a:rPr lang="en-US"/>
              <a:pPr defTabSz="457200">
                <a:defRPr/>
              </a:pPr>
              <a:t>4</a:t>
            </a:fld>
            <a:endParaRPr lang="en-US"/>
          </a:p>
        </p:txBody>
      </p:sp>
      <p:graphicFrame>
        <p:nvGraphicFramePr>
          <p:cNvPr id="2" name="Diagram 1">
            <a:extLst>
              <a:ext uri="{FF2B5EF4-FFF2-40B4-BE49-F238E27FC236}">
                <a16:creationId xmlns:a16="http://schemas.microsoft.com/office/drawing/2014/main" id="{20452F49-F8DF-4BEA-9903-1A6C1BB5C401}"/>
              </a:ext>
            </a:extLst>
          </p:cNvPr>
          <p:cNvGraphicFramePr/>
          <p:nvPr>
            <p:extLst>
              <p:ext uri="{D42A27DB-BD31-4B8C-83A1-F6EECF244321}">
                <p14:modId xmlns:p14="http://schemas.microsoft.com/office/powerpoint/2010/main" val="317356258"/>
              </p:ext>
            </p:extLst>
          </p:nvPr>
        </p:nvGraphicFramePr>
        <p:xfrm>
          <a:off x="188276" y="3035137"/>
          <a:ext cx="3642360" cy="1648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CAB1BB8-1581-431B-9D16-C88ABC619475}"/>
              </a:ext>
            </a:extLst>
          </p:cNvPr>
          <p:cNvSpPr txBox="1"/>
          <p:nvPr/>
        </p:nvSpPr>
        <p:spPr>
          <a:xfrm>
            <a:off x="2964332" y="5761435"/>
            <a:ext cx="3642360"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a:t>
            </a:r>
            <a:r>
              <a:rPr lang="en-US" sz="1000" i="1" dirty="0" err="1">
                <a:solidFill>
                  <a:schemeClr val="accent6"/>
                </a:solidFill>
                <a:latin typeface="Arial" panose="020B0604020202020204" pitchFamily="34" charset="0"/>
                <a:cs typeface="Arial" panose="020B0604020202020204" pitchFamily="34" charset="0"/>
              </a:rPr>
              <a:t>Hunkeler</a:t>
            </a:r>
            <a:r>
              <a:rPr lang="en-US" sz="1000" i="1" dirty="0">
                <a:solidFill>
                  <a:schemeClr val="accent6"/>
                </a:solidFill>
                <a:latin typeface="Arial" panose="020B0604020202020204" pitchFamily="34" charset="0"/>
                <a:cs typeface="Arial" panose="020B0604020202020204" pitchFamily="34" charset="0"/>
              </a:rPr>
              <a:t>, </a:t>
            </a:r>
            <a:r>
              <a:rPr lang="en-US" sz="1000" i="1" dirty="0" err="1">
                <a:solidFill>
                  <a:schemeClr val="accent6"/>
                </a:solidFill>
                <a:latin typeface="Arial" panose="020B0604020202020204" pitchFamily="34" charset="0"/>
                <a:cs typeface="Arial" panose="020B0604020202020204" pitchFamily="34" charset="0"/>
              </a:rPr>
              <a:t>Lichtenvort</a:t>
            </a:r>
            <a:r>
              <a:rPr lang="en-US" sz="1000" i="1" dirty="0">
                <a:solidFill>
                  <a:schemeClr val="accent6"/>
                </a:solidFill>
                <a:latin typeface="Arial" panose="020B0604020202020204" pitchFamily="34" charset="0"/>
                <a:cs typeface="Arial" panose="020B0604020202020204" pitchFamily="34" charset="0"/>
              </a:rPr>
              <a:t>, &amp; </a:t>
            </a:r>
            <a:r>
              <a:rPr lang="en-US" sz="1000" i="1" dirty="0" err="1">
                <a:solidFill>
                  <a:schemeClr val="accent6"/>
                </a:solidFill>
                <a:latin typeface="Arial" panose="020B0604020202020204" pitchFamily="34" charset="0"/>
                <a:cs typeface="Arial" panose="020B0604020202020204" pitchFamily="34" charset="0"/>
              </a:rPr>
              <a:t>Rebitzer</a:t>
            </a:r>
            <a:r>
              <a:rPr lang="en-US" sz="1000" i="1" dirty="0">
                <a:solidFill>
                  <a:schemeClr val="accent6"/>
                </a:solidFill>
                <a:latin typeface="Arial" panose="020B0604020202020204" pitchFamily="34" charset="0"/>
                <a:cs typeface="Arial" panose="020B0604020202020204" pitchFamily="34" charset="0"/>
              </a:rPr>
              <a:t>, 2008)</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[2]</a:t>
            </a:r>
            <a:endParaRPr lang="en-US" sz="1000" dirty="0">
              <a:solidFill>
                <a:schemeClr val="accent6"/>
              </a:solidFill>
              <a:latin typeface="Arial" panose="020B0604020202020204" pitchFamily="34" charset="0"/>
              <a:cs typeface="Arial" panose="020B0604020202020204" pitchFamily="34" charset="0"/>
            </a:endParaRPr>
          </a:p>
        </p:txBody>
      </p:sp>
      <p:grpSp>
        <p:nvGrpSpPr>
          <p:cNvPr id="39" name="Group 38"/>
          <p:cNvGrpSpPr/>
          <p:nvPr/>
        </p:nvGrpSpPr>
        <p:grpSpPr>
          <a:xfrm>
            <a:off x="3973343" y="2777676"/>
            <a:ext cx="4920239" cy="1991297"/>
            <a:chOff x="4504998" y="3397325"/>
            <a:chExt cx="4073199" cy="1481983"/>
          </a:xfrm>
        </p:grpSpPr>
        <p:sp>
          <p:nvSpPr>
            <p:cNvPr id="3" name="Rectangle 2"/>
            <p:cNvSpPr/>
            <p:nvPr/>
          </p:nvSpPr>
          <p:spPr>
            <a:xfrm>
              <a:off x="4568893" y="3796507"/>
              <a:ext cx="826891" cy="42966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latin typeface="Corbel" panose="020B0503020204020204" pitchFamily="34" charset="0"/>
                </a:rPr>
                <a:t>Knowledge Development</a:t>
              </a:r>
            </a:p>
          </p:txBody>
        </p:sp>
        <p:sp>
          <p:nvSpPr>
            <p:cNvPr id="9" name="Rectangle 8"/>
            <p:cNvSpPr/>
            <p:nvPr/>
          </p:nvSpPr>
          <p:spPr>
            <a:xfrm>
              <a:off x="5553314" y="3796507"/>
              <a:ext cx="826891" cy="42966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latin typeface="Corbel" panose="020B0503020204020204" pitchFamily="34" charset="0"/>
                </a:rPr>
                <a:t>Production Costs</a:t>
              </a:r>
            </a:p>
          </p:txBody>
        </p:sp>
        <p:sp>
          <p:nvSpPr>
            <p:cNvPr id="10" name="Rectangle 9"/>
            <p:cNvSpPr/>
            <p:nvPr/>
          </p:nvSpPr>
          <p:spPr>
            <a:xfrm>
              <a:off x="7691033" y="3796507"/>
              <a:ext cx="826891" cy="42966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latin typeface="Corbel" panose="020B0503020204020204" pitchFamily="34" charset="0"/>
                </a:rPr>
                <a:t>End-of-Life Costs</a:t>
              </a:r>
            </a:p>
          </p:txBody>
        </p:sp>
        <p:sp>
          <p:nvSpPr>
            <p:cNvPr id="11" name="Rectangle 10"/>
            <p:cNvSpPr/>
            <p:nvPr/>
          </p:nvSpPr>
          <p:spPr>
            <a:xfrm>
              <a:off x="6685005" y="3796507"/>
              <a:ext cx="826891" cy="42966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latin typeface="Corbel" panose="020B0503020204020204" pitchFamily="34" charset="0"/>
                </a:rPr>
                <a:t>Use </a:t>
              </a:r>
            </a:p>
            <a:p>
              <a:pPr algn="ctr"/>
              <a:r>
                <a:rPr lang="en-US" sz="1050" dirty="0">
                  <a:latin typeface="Corbel" panose="020B0503020204020204" pitchFamily="34" charset="0"/>
                </a:rPr>
                <a:t>Costs</a:t>
              </a:r>
            </a:p>
          </p:txBody>
        </p:sp>
        <p:cxnSp>
          <p:nvCxnSpPr>
            <p:cNvPr id="13" name="Straight Arrow Connector 12"/>
            <p:cNvCxnSpPr>
              <a:stCxn id="3" idx="3"/>
              <a:endCxn id="9" idx="1"/>
            </p:cNvCxnSpPr>
            <p:nvPr/>
          </p:nvCxnSpPr>
          <p:spPr>
            <a:xfrm>
              <a:off x="5395784" y="4011339"/>
              <a:ext cx="1575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endCxn id="11" idx="1"/>
            </p:cNvCxnSpPr>
            <p:nvPr/>
          </p:nvCxnSpPr>
          <p:spPr>
            <a:xfrm>
              <a:off x="6380205" y="4011339"/>
              <a:ext cx="304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1" idx="3"/>
              <a:endCxn id="10" idx="1"/>
            </p:cNvCxnSpPr>
            <p:nvPr/>
          </p:nvCxnSpPr>
          <p:spPr>
            <a:xfrm>
              <a:off x="7511896" y="4011339"/>
              <a:ext cx="179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4504998" y="3639354"/>
              <a:ext cx="1953467" cy="800841"/>
            </a:xfrm>
            <a:prstGeom prst="rect">
              <a:avLst/>
            </a:prstGeom>
            <a:noFill/>
            <a:ln w="9525">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3" name="Rectangle 22"/>
            <p:cNvSpPr/>
            <p:nvPr/>
          </p:nvSpPr>
          <p:spPr>
            <a:xfrm>
              <a:off x="6624730" y="3639353"/>
              <a:ext cx="1953467" cy="800841"/>
            </a:xfrm>
            <a:prstGeom prst="rect">
              <a:avLst/>
            </a:prstGeom>
            <a:noFill/>
            <a:ln w="9525">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cxnSp>
          <p:nvCxnSpPr>
            <p:cNvPr id="25" name="Elbow Connector 24"/>
            <p:cNvCxnSpPr>
              <a:stCxn id="10" idx="2"/>
              <a:endCxn id="22" idx="2"/>
            </p:cNvCxnSpPr>
            <p:nvPr/>
          </p:nvCxnSpPr>
          <p:spPr>
            <a:xfrm rot="5400000">
              <a:off x="6686094" y="3021810"/>
              <a:ext cx="214024" cy="2622747"/>
            </a:xfrm>
            <a:prstGeom prst="bentConnector3">
              <a:avLst>
                <a:gd name="adj1" fmla="val 239447"/>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26" name="Elbow Connector 25"/>
            <p:cNvCxnSpPr>
              <a:stCxn id="11" idx="2"/>
              <a:endCxn id="22" idx="2"/>
            </p:cNvCxnSpPr>
            <p:nvPr/>
          </p:nvCxnSpPr>
          <p:spPr>
            <a:xfrm rot="5400000">
              <a:off x="6183080" y="3524824"/>
              <a:ext cx="214024" cy="1616719"/>
            </a:xfrm>
            <a:prstGeom prst="bentConnector3">
              <a:avLst>
                <a:gd name="adj1" fmla="val 159339"/>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6532605" y="4690336"/>
              <a:ext cx="1706643" cy="188972"/>
            </a:xfrm>
            <a:prstGeom prst="rect">
              <a:avLst/>
            </a:prstGeom>
            <a:noFill/>
          </p:spPr>
          <p:txBody>
            <a:bodyPr wrap="square" rtlCol="0">
              <a:spAutoFit/>
            </a:bodyPr>
            <a:lstStyle/>
            <a:p>
              <a:r>
                <a:rPr lang="en-US" sz="1050" dirty="0">
                  <a:latin typeface="Corbel" panose="020B0503020204020204" pitchFamily="34" charset="0"/>
                </a:rPr>
                <a:t>Producer’s Responsibility</a:t>
              </a:r>
            </a:p>
          </p:txBody>
        </p:sp>
        <p:sp>
          <p:nvSpPr>
            <p:cNvPr id="36" name="TextBox 35"/>
            <p:cNvSpPr txBox="1"/>
            <p:nvPr/>
          </p:nvSpPr>
          <p:spPr>
            <a:xfrm>
              <a:off x="5984083" y="4536431"/>
              <a:ext cx="700922" cy="188972"/>
            </a:xfrm>
            <a:prstGeom prst="rect">
              <a:avLst/>
            </a:prstGeom>
            <a:noFill/>
          </p:spPr>
          <p:txBody>
            <a:bodyPr wrap="square" rtlCol="0">
              <a:spAutoFit/>
            </a:bodyPr>
            <a:lstStyle/>
            <a:p>
              <a:r>
                <a:rPr lang="en-US" sz="1050" dirty="0">
                  <a:latin typeface="Corbel" panose="020B0503020204020204" pitchFamily="34" charset="0"/>
                </a:rPr>
                <a:t>Feedback</a:t>
              </a:r>
            </a:p>
          </p:txBody>
        </p:sp>
        <p:sp>
          <p:nvSpPr>
            <p:cNvPr id="37" name="TextBox 36"/>
            <p:cNvSpPr txBox="1"/>
            <p:nvPr/>
          </p:nvSpPr>
          <p:spPr>
            <a:xfrm>
              <a:off x="4584244" y="3397325"/>
              <a:ext cx="1780610" cy="309226"/>
            </a:xfrm>
            <a:prstGeom prst="rect">
              <a:avLst/>
            </a:prstGeom>
            <a:noFill/>
          </p:spPr>
          <p:txBody>
            <a:bodyPr wrap="square" rtlCol="0">
              <a:spAutoFit/>
            </a:bodyPr>
            <a:lstStyle/>
            <a:p>
              <a:r>
                <a:rPr lang="en-US" sz="1050" b="1" dirty="0">
                  <a:latin typeface="Corbel" panose="020B0503020204020204" pitchFamily="34" charset="0"/>
                </a:rPr>
                <a:t>Costs for Product Manufacturer</a:t>
              </a:r>
            </a:p>
          </p:txBody>
        </p:sp>
        <p:sp>
          <p:nvSpPr>
            <p:cNvPr id="38" name="TextBox 37"/>
            <p:cNvSpPr txBox="1"/>
            <p:nvPr/>
          </p:nvSpPr>
          <p:spPr>
            <a:xfrm>
              <a:off x="6937865" y="3397325"/>
              <a:ext cx="1327196" cy="188972"/>
            </a:xfrm>
            <a:prstGeom prst="rect">
              <a:avLst/>
            </a:prstGeom>
            <a:noFill/>
          </p:spPr>
          <p:txBody>
            <a:bodyPr wrap="square" rtlCol="0">
              <a:spAutoFit/>
            </a:bodyPr>
            <a:lstStyle/>
            <a:p>
              <a:r>
                <a:rPr lang="en-US" sz="1050" b="1" dirty="0">
                  <a:latin typeface="Corbel" panose="020B0503020204020204" pitchFamily="34" charset="0"/>
                </a:rPr>
                <a:t>Costs for Product User</a:t>
              </a:r>
            </a:p>
          </p:txBody>
        </p:sp>
      </p:grpSp>
    </p:spTree>
    <p:extLst>
      <p:ext uri="{BB962C8B-B14F-4D97-AF65-F5344CB8AC3E}">
        <p14:creationId xmlns:p14="http://schemas.microsoft.com/office/powerpoint/2010/main" val="209940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AB1F5F9E-B073-4A31-900B-09D0F0FBFB87}"/>
              </a:ext>
            </a:extLst>
          </p:cNvPr>
          <p:cNvSpPr>
            <a:spLocks noGrp="1"/>
          </p:cNvSpPr>
          <p:nvPr>
            <p:ph type="title"/>
          </p:nvPr>
        </p:nvSpPr>
        <p:spPr>
          <a:xfrm>
            <a:off x="520505" y="1123662"/>
            <a:ext cx="8131126" cy="400110"/>
          </a:xfrm>
        </p:spPr>
        <p:txBody>
          <a:bodyPr>
            <a:noAutofit/>
          </a:bodyPr>
          <a:lstStyle/>
          <a:p>
            <a:r>
              <a:rPr lang="lv-LV" sz="3200" dirty="0"/>
              <a:t>Benefits of</a:t>
            </a:r>
            <a:r>
              <a:rPr lang="en-US" sz="3200" dirty="0"/>
              <a:t> </a:t>
            </a:r>
            <a:r>
              <a:rPr lang="lv-LV" sz="3200" dirty="0"/>
              <a:t>LCC method</a:t>
            </a:r>
            <a:endParaRPr lang="en-US" sz="3200" dirty="0"/>
          </a:p>
        </p:txBody>
      </p:sp>
      <p:sp>
        <p:nvSpPr>
          <p:cNvPr id="6" name="Θέση αριθμού διαφάνειας 2">
            <a:extLst>
              <a:ext uri="{FF2B5EF4-FFF2-40B4-BE49-F238E27FC236}">
                <a16:creationId xmlns:a16="http://schemas.microsoft.com/office/drawing/2014/main" id="{E82FA4D0-157A-4B25-AD97-C6ADE6B6BE72}"/>
              </a:ext>
            </a:extLst>
          </p:cNvPr>
          <p:cNvSpPr txBox="1">
            <a:spLocks/>
          </p:cNvSpPr>
          <p:nvPr/>
        </p:nvSpPr>
        <p:spPr>
          <a:xfrm>
            <a:off x="338967" y="5734338"/>
            <a:ext cx="909371" cy="273844"/>
          </a:xfrm>
          <a:prstGeom prst="rect">
            <a:avLst/>
          </a:prstGeom>
        </p:spPr>
        <p:txBody>
          <a:bodyPr/>
          <a:lstStyle/>
          <a:p>
            <a:pPr defTabSz="457200">
              <a:defRPr/>
            </a:pPr>
            <a:fld id="{17E22B3C-2F8A-4C4B-B3CB-C71009D56314}" type="slidenum">
              <a:rPr lang="en-US"/>
              <a:pPr defTabSz="457200">
                <a:defRPr/>
              </a:pPr>
              <a:t>5</a:t>
            </a:fld>
            <a:endParaRPr lang="en-US" dirty="0"/>
          </a:p>
        </p:txBody>
      </p:sp>
      <p:graphicFrame>
        <p:nvGraphicFramePr>
          <p:cNvPr id="2" name="Diagram 1">
            <a:extLst>
              <a:ext uri="{FF2B5EF4-FFF2-40B4-BE49-F238E27FC236}">
                <a16:creationId xmlns:a16="http://schemas.microsoft.com/office/drawing/2014/main" id="{46E31896-F78A-4D39-AB6D-9329309E6466}"/>
              </a:ext>
            </a:extLst>
          </p:cNvPr>
          <p:cNvGraphicFramePr/>
          <p:nvPr>
            <p:extLst>
              <p:ext uri="{D42A27DB-BD31-4B8C-83A1-F6EECF244321}">
                <p14:modId xmlns:p14="http://schemas.microsoft.com/office/powerpoint/2010/main" val="1469348566"/>
              </p:ext>
            </p:extLst>
          </p:nvPr>
        </p:nvGraphicFramePr>
        <p:xfrm>
          <a:off x="338967" y="1638091"/>
          <a:ext cx="8466064" cy="4078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699DEA3-D9EC-4B8D-99F0-F78B0EFF4724}"/>
              </a:ext>
            </a:extLst>
          </p:cNvPr>
          <p:cNvSpPr txBox="1"/>
          <p:nvPr/>
        </p:nvSpPr>
        <p:spPr>
          <a:xfrm>
            <a:off x="1527416" y="5717085"/>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04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AB1F5F9E-B073-4A31-900B-09D0F0FBFB87}"/>
              </a:ext>
            </a:extLst>
          </p:cNvPr>
          <p:cNvSpPr>
            <a:spLocks noGrp="1"/>
          </p:cNvSpPr>
          <p:nvPr>
            <p:ph type="title"/>
          </p:nvPr>
        </p:nvSpPr>
        <p:spPr>
          <a:xfrm>
            <a:off x="685800" y="1140914"/>
            <a:ext cx="8172449" cy="1087935"/>
          </a:xfrm>
        </p:spPr>
        <p:txBody>
          <a:bodyPr>
            <a:noAutofit/>
          </a:bodyPr>
          <a:lstStyle/>
          <a:p>
            <a:r>
              <a:rPr lang="en-US" sz="3200" dirty="0"/>
              <a:t>Simplified </a:t>
            </a:r>
            <a:r>
              <a:rPr lang="lv-LV" sz="3200" dirty="0"/>
              <a:t>approach to LCC</a:t>
            </a:r>
            <a:endParaRPr lang="en-US" sz="3200" dirty="0"/>
          </a:p>
        </p:txBody>
      </p:sp>
      <p:sp>
        <p:nvSpPr>
          <p:cNvPr id="6" name="Θέση αριθμού διαφάνειας 2">
            <a:extLst>
              <a:ext uri="{FF2B5EF4-FFF2-40B4-BE49-F238E27FC236}">
                <a16:creationId xmlns:a16="http://schemas.microsoft.com/office/drawing/2014/main" id="{E82FA4D0-157A-4B25-AD97-C6ADE6B6BE72}"/>
              </a:ext>
            </a:extLst>
          </p:cNvPr>
          <p:cNvSpPr txBox="1">
            <a:spLocks/>
          </p:cNvSpPr>
          <p:nvPr/>
        </p:nvSpPr>
        <p:spPr>
          <a:xfrm>
            <a:off x="287596" y="5624513"/>
            <a:ext cx="909371" cy="273844"/>
          </a:xfrm>
          <a:prstGeom prst="rect">
            <a:avLst/>
          </a:prstGeom>
        </p:spPr>
        <p:txBody>
          <a:bodyPr/>
          <a:lstStyle/>
          <a:p>
            <a:pPr defTabSz="457200">
              <a:defRPr/>
            </a:pPr>
            <a:fld id="{17E22B3C-2F8A-4C4B-B3CB-C71009D56314}" type="slidenum">
              <a:rPr lang="en-US"/>
              <a:pPr defTabSz="457200">
                <a:defRPr/>
              </a:pPr>
              <a:t>6</a:t>
            </a:fld>
            <a:endParaRPr lang="en-US"/>
          </a:p>
        </p:txBody>
      </p:sp>
      <p:grpSp>
        <p:nvGrpSpPr>
          <p:cNvPr id="12" name="Group 11">
            <a:extLst>
              <a:ext uri="{FF2B5EF4-FFF2-40B4-BE49-F238E27FC236}">
                <a16:creationId xmlns:a16="http://schemas.microsoft.com/office/drawing/2014/main" id="{46045754-C15E-4366-9700-106247BD8551}"/>
              </a:ext>
            </a:extLst>
          </p:cNvPr>
          <p:cNvGrpSpPr/>
          <p:nvPr/>
        </p:nvGrpSpPr>
        <p:grpSpPr>
          <a:xfrm>
            <a:off x="533403" y="3041196"/>
            <a:ext cx="8172448" cy="1740354"/>
            <a:chOff x="865413" y="1722661"/>
            <a:chExt cx="6985907" cy="775609"/>
          </a:xfrm>
        </p:grpSpPr>
        <p:sp>
          <p:nvSpPr>
            <p:cNvPr id="3" name="Rectangle: Rounded Corners 2">
              <a:extLst>
                <a:ext uri="{FF2B5EF4-FFF2-40B4-BE49-F238E27FC236}">
                  <a16:creationId xmlns:a16="http://schemas.microsoft.com/office/drawing/2014/main" id="{D4D06821-3078-4CF3-9258-374126156D61}"/>
                </a:ext>
              </a:extLst>
            </p:cNvPr>
            <p:cNvSpPr/>
            <p:nvPr/>
          </p:nvSpPr>
          <p:spPr>
            <a:xfrm>
              <a:off x="865413" y="1722663"/>
              <a:ext cx="1782537" cy="77560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Market price</a:t>
              </a:r>
            </a:p>
          </p:txBody>
        </p:sp>
        <p:sp>
          <p:nvSpPr>
            <p:cNvPr id="4" name="Rectangle: Rounded Corners 3">
              <a:extLst>
                <a:ext uri="{FF2B5EF4-FFF2-40B4-BE49-F238E27FC236}">
                  <a16:creationId xmlns:a16="http://schemas.microsoft.com/office/drawing/2014/main" id="{46D08BDC-5887-4E3C-9FC1-F7E1883657E1}"/>
                </a:ext>
              </a:extLst>
            </p:cNvPr>
            <p:cNvSpPr/>
            <p:nvPr/>
          </p:nvSpPr>
          <p:spPr>
            <a:xfrm>
              <a:off x="3222169" y="1722663"/>
              <a:ext cx="1782537" cy="77560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Waste disposal service</a:t>
              </a:r>
            </a:p>
          </p:txBody>
        </p:sp>
        <p:sp>
          <p:nvSpPr>
            <p:cNvPr id="8" name="Plus Sign 7">
              <a:extLst>
                <a:ext uri="{FF2B5EF4-FFF2-40B4-BE49-F238E27FC236}">
                  <a16:creationId xmlns:a16="http://schemas.microsoft.com/office/drawing/2014/main" id="{32889C31-8111-4C3C-86DF-A6D5C3EE0F74}"/>
                </a:ext>
              </a:extLst>
            </p:cNvPr>
            <p:cNvSpPr/>
            <p:nvPr/>
          </p:nvSpPr>
          <p:spPr>
            <a:xfrm>
              <a:off x="2739117" y="1942182"/>
              <a:ext cx="391886" cy="336565"/>
            </a:xfrm>
            <a:prstGeom prst="mathPl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Equals 8">
              <a:extLst>
                <a:ext uri="{FF2B5EF4-FFF2-40B4-BE49-F238E27FC236}">
                  <a16:creationId xmlns:a16="http://schemas.microsoft.com/office/drawing/2014/main" id="{53C19A79-4F68-40DE-B3AC-05E54DF02075}"/>
                </a:ext>
              </a:extLst>
            </p:cNvPr>
            <p:cNvSpPr/>
            <p:nvPr/>
          </p:nvSpPr>
          <p:spPr>
            <a:xfrm>
              <a:off x="5176157" y="1910410"/>
              <a:ext cx="636814" cy="400110"/>
            </a:xfrm>
            <a:prstGeom prst="mathEqua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AAF5B6BE-6861-4774-BC7C-9E8E41CAF6E6}"/>
                </a:ext>
              </a:extLst>
            </p:cNvPr>
            <p:cNvSpPr/>
            <p:nvPr/>
          </p:nvSpPr>
          <p:spPr>
            <a:xfrm>
              <a:off x="6068783" y="1722661"/>
              <a:ext cx="1782537" cy="77560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Life Cycle Cost</a:t>
              </a:r>
            </a:p>
          </p:txBody>
        </p:sp>
      </p:grpSp>
      <p:sp>
        <p:nvSpPr>
          <p:cNvPr id="10" name="TextBox 9">
            <a:extLst>
              <a:ext uri="{FF2B5EF4-FFF2-40B4-BE49-F238E27FC236}">
                <a16:creationId xmlns:a16="http://schemas.microsoft.com/office/drawing/2014/main" id="{B386A4DB-AA23-4BC8-AE58-98C98787F758}"/>
              </a:ext>
            </a:extLst>
          </p:cNvPr>
          <p:cNvSpPr txBox="1"/>
          <p:nvPr/>
        </p:nvSpPr>
        <p:spPr>
          <a:xfrm>
            <a:off x="1687073" y="5876813"/>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89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AB1F5F9E-B073-4A31-900B-09D0F0FBFB87}"/>
              </a:ext>
            </a:extLst>
          </p:cNvPr>
          <p:cNvSpPr>
            <a:spLocks noGrp="1"/>
          </p:cNvSpPr>
          <p:nvPr>
            <p:ph type="title"/>
          </p:nvPr>
        </p:nvSpPr>
        <p:spPr>
          <a:xfrm>
            <a:off x="590550" y="1083253"/>
            <a:ext cx="2912092" cy="727404"/>
          </a:xfrm>
        </p:spPr>
        <p:txBody>
          <a:bodyPr>
            <a:noAutofit/>
          </a:bodyPr>
          <a:lstStyle/>
          <a:p>
            <a:r>
              <a:rPr lang="en-US" sz="3200" dirty="0"/>
              <a:t>LCC Types</a:t>
            </a:r>
          </a:p>
        </p:txBody>
      </p:sp>
      <p:sp>
        <p:nvSpPr>
          <p:cNvPr id="6" name="Θέση αριθμού διαφάνειας 2">
            <a:extLst>
              <a:ext uri="{FF2B5EF4-FFF2-40B4-BE49-F238E27FC236}">
                <a16:creationId xmlns:a16="http://schemas.microsoft.com/office/drawing/2014/main" id="{E82FA4D0-157A-4B25-AD97-C6ADE6B6BE72}"/>
              </a:ext>
            </a:extLst>
          </p:cNvPr>
          <p:cNvSpPr txBox="1">
            <a:spLocks/>
          </p:cNvSpPr>
          <p:nvPr/>
        </p:nvSpPr>
        <p:spPr>
          <a:xfrm>
            <a:off x="287596" y="5624513"/>
            <a:ext cx="909371" cy="273844"/>
          </a:xfrm>
          <a:prstGeom prst="rect">
            <a:avLst/>
          </a:prstGeom>
        </p:spPr>
        <p:txBody>
          <a:bodyPr/>
          <a:lstStyle/>
          <a:p>
            <a:pPr defTabSz="457200">
              <a:defRPr/>
            </a:pPr>
            <a:fld id="{17E22B3C-2F8A-4C4B-B3CB-C71009D56314}" type="slidenum">
              <a:rPr lang="en-US"/>
              <a:pPr defTabSz="457200">
                <a:defRPr/>
              </a:pPr>
              <a:t>7</a:t>
            </a:fld>
            <a:endParaRPr lang="en-US"/>
          </a:p>
        </p:txBody>
      </p:sp>
      <p:graphicFrame>
        <p:nvGraphicFramePr>
          <p:cNvPr id="3" name="Diagram 2">
            <a:extLst>
              <a:ext uri="{FF2B5EF4-FFF2-40B4-BE49-F238E27FC236}">
                <a16:creationId xmlns:a16="http://schemas.microsoft.com/office/drawing/2014/main" id="{C179B541-501D-4CA6-82CF-9CF07BF61150}"/>
              </a:ext>
            </a:extLst>
          </p:cNvPr>
          <p:cNvGraphicFramePr/>
          <p:nvPr>
            <p:extLst>
              <p:ext uri="{D42A27DB-BD31-4B8C-83A1-F6EECF244321}">
                <p14:modId xmlns:p14="http://schemas.microsoft.com/office/powerpoint/2010/main" val="1509208099"/>
              </p:ext>
            </p:extLst>
          </p:nvPr>
        </p:nvGraphicFramePr>
        <p:xfrm>
          <a:off x="1266645" y="1810658"/>
          <a:ext cx="6610709" cy="316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D8334907-742C-487D-AF90-B8BCAD519CE2}"/>
              </a:ext>
            </a:extLst>
          </p:cNvPr>
          <p:cNvGraphicFramePr/>
          <p:nvPr>
            <p:extLst>
              <p:ext uri="{D42A27DB-BD31-4B8C-83A1-F6EECF244321}">
                <p14:modId xmlns:p14="http://schemas.microsoft.com/office/powerpoint/2010/main" val="2173741536"/>
              </p:ext>
            </p:extLst>
          </p:nvPr>
        </p:nvGraphicFramePr>
        <p:xfrm>
          <a:off x="742281" y="5047343"/>
          <a:ext cx="7805057" cy="5771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863903C5-141F-4926-B1F4-C071DB1C3F61}"/>
              </a:ext>
            </a:extLst>
          </p:cNvPr>
          <p:cNvSpPr txBox="1"/>
          <p:nvPr/>
        </p:nvSpPr>
        <p:spPr>
          <a:xfrm>
            <a:off x="590550" y="5775246"/>
            <a:ext cx="3642360" cy="246221"/>
          </a:xfrm>
          <a:prstGeom prst="rect">
            <a:avLst/>
          </a:prstGeom>
          <a:noFill/>
        </p:spPr>
        <p:txBody>
          <a:bodyPr wrap="square" rtlCol="0">
            <a:spAutoFit/>
          </a:bodyPr>
          <a:lstStyle/>
          <a:p>
            <a:r>
              <a:rPr lang="lv-LV" sz="1000" i="1" dirty="0">
                <a:solidFill>
                  <a:schemeClr val="accent6"/>
                </a:solidFill>
                <a:latin typeface="Arial" panose="020B0604020202020204" pitchFamily="34" charset="0"/>
                <a:cs typeface="Arial" panose="020B0604020202020204" pitchFamily="34" charset="0"/>
              </a:rPr>
              <a:t>Image s</a:t>
            </a:r>
            <a:r>
              <a:rPr lang="en-US" sz="1000" i="1" dirty="0">
                <a:solidFill>
                  <a:schemeClr val="accent6"/>
                </a:solidFill>
                <a:latin typeface="Arial" panose="020B0604020202020204" pitchFamily="34" charset="0"/>
                <a:cs typeface="Arial" panose="020B0604020202020204" pitchFamily="34" charset="0"/>
              </a:rPr>
              <a:t>source: </a:t>
            </a:r>
            <a:r>
              <a:rPr lang="lv-LV" sz="1000" i="1" dirty="0">
                <a:solidFill>
                  <a:schemeClr val="accent6"/>
                </a:solidFill>
                <a:latin typeface="Arial" panose="020B0604020202020204" pitchFamily="34" charset="0"/>
                <a:cs typeface="Arial" panose="020B0604020202020204" pitchFamily="34" charset="0"/>
              </a:rPr>
              <a:t>Adobe stock, royalty free photos </a:t>
            </a:r>
            <a:r>
              <a:rPr lang="lv-LV" sz="1000" dirty="0">
                <a:solidFill>
                  <a:schemeClr val="accent6"/>
                </a:solidFill>
                <a:latin typeface="Arial" panose="020B0604020202020204" pitchFamily="34" charset="0"/>
                <a:cs typeface="Arial" panose="020B0604020202020204" pitchFamily="34" charset="0"/>
              </a:rPr>
              <a:t>[3]</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65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02DF-5C96-4E6E-AAE5-4E49B758D0C7}"/>
              </a:ext>
            </a:extLst>
          </p:cNvPr>
          <p:cNvSpPr>
            <a:spLocks noGrp="1"/>
          </p:cNvSpPr>
          <p:nvPr>
            <p:ph type="title"/>
          </p:nvPr>
        </p:nvSpPr>
        <p:spPr>
          <a:xfrm>
            <a:off x="624016" y="1078580"/>
            <a:ext cx="7305418" cy="578769"/>
          </a:xfrm>
        </p:spPr>
        <p:txBody>
          <a:bodyPr>
            <a:normAutofit/>
          </a:bodyPr>
          <a:lstStyle/>
          <a:p>
            <a:r>
              <a:rPr lang="en-US" dirty="0"/>
              <a:t>System Boundaries in LCC</a:t>
            </a:r>
          </a:p>
        </p:txBody>
      </p:sp>
      <p:sp>
        <p:nvSpPr>
          <p:cNvPr id="6" name="TextBox 5">
            <a:extLst>
              <a:ext uri="{FF2B5EF4-FFF2-40B4-BE49-F238E27FC236}">
                <a16:creationId xmlns:a16="http://schemas.microsoft.com/office/drawing/2014/main" id="{6CE6464A-BC6A-486A-A4DA-998CB6C01057}"/>
              </a:ext>
            </a:extLst>
          </p:cNvPr>
          <p:cNvSpPr txBox="1"/>
          <p:nvPr/>
        </p:nvSpPr>
        <p:spPr>
          <a:xfrm>
            <a:off x="553433" y="5779420"/>
            <a:ext cx="3642360"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a:t>
            </a:r>
            <a:r>
              <a:rPr lang="en-US" sz="1000" i="1" dirty="0" err="1">
                <a:solidFill>
                  <a:schemeClr val="accent6"/>
                </a:solidFill>
                <a:latin typeface="Arial" panose="020B0604020202020204" pitchFamily="34" charset="0"/>
                <a:cs typeface="Arial" panose="020B0604020202020204" pitchFamily="34" charset="0"/>
              </a:rPr>
              <a:t>Hunkeler</a:t>
            </a:r>
            <a:r>
              <a:rPr lang="en-US" sz="1000" i="1" dirty="0">
                <a:solidFill>
                  <a:schemeClr val="accent6"/>
                </a:solidFill>
                <a:latin typeface="Arial" panose="020B0604020202020204" pitchFamily="34" charset="0"/>
                <a:cs typeface="Arial" panose="020B0604020202020204" pitchFamily="34" charset="0"/>
              </a:rPr>
              <a:t>, </a:t>
            </a:r>
            <a:r>
              <a:rPr lang="en-US" sz="1000" i="1" dirty="0" err="1">
                <a:solidFill>
                  <a:schemeClr val="accent6"/>
                </a:solidFill>
                <a:latin typeface="Arial" panose="020B0604020202020204" pitchFamily="34" charset="0"/>
                <a:cs typeface="Arial" panose="020B0604020202020204" pitchFamily="34" charset="0"/>
              </a:rPr>
              <a:t>Lichtenvort</a:t>
            </a:r>
            <a:r>
              <a:rPr lang="en-US" sz="1000" i="1" dirty="0">
                <a:solidFill>
                  <a:schemeClr val="accent6"/>
                </a:solidFill>
                <a:latin typeface="Arial" panose="020B0604020202020204" pitchFamily="34" charset="0"/>
                <a:cs typeface="Arial" panose="020B0604020202020204" pitchFamily="34" charset="0"/>
              </a:rPr>
              <a:t>, &amp; </a:t>
            </a:r>
            <a:r>
              <a:rPr lang="en-US" sz="1000" i="1" dirty="0" err="1">
                <a:solidFill>
                  <a:schemeClr val="accent6"/>
                </a:solidFill>
                <a:latin typeface="Arial" panose="020B0604020202020204" pitchFamily="34" charset="0"/>
                <a:cs typeface="Arial" panose="020B0604020202020204" pitchFamily="34" charset="0"/>
              </a:rPr>
              <a:t>Rebitzer</a:t>
            </a:r>
            <a:r>
              <a:rPr lang="en-US" sz="1000" i="1" dirty="0">
                <a:solidFill>
                  <a:schemeClr val="accent6"/>
                </a:solidFill>
                <a:latin typeface="Arial" panose="020B0604020202020204" pitchFamily="34" charset="0"/>
                <a:cs typeface="Arial" panose="020B0604020202020204" pitchFamily="34" charset="0"/>
              </a:rPr>
              <a:t>, 2008</a:t>
            </a:r>
            <a:r>
              <a:rPr lang="lv-LV" sz="1000" dirty="0">
                <a:solidFill>
                  <a:schemeClr val="accent6"/>
                </a:solidFill>
                <a:latin typeface="Arial" panose="020B0604020202020204" pitchFamily="34" charset="0"/>
                <a:cs typeface="Arial" panose="020B0604020202020204" pitchFamily="34" charset="0"/>
              </a:rPr>
              <a:t> [2]</a:t>
            </a:r>
            <a:endParaRPr lang="en-US" sz="1000" dirty="0">
              <a:solidFill>
                <a:schemeClr val="accent6"/>
              </a:solidFill>
              <a:latin typeface="Arial" panose="020B0604020202020204" pitchFamily="34" charset="0"/>
              <a:cs typeface="Arial" panose="020B0604020202020204" pitchFamily="34" charset="0"/>
            </a:endParaRPr>
          </a:p>
        </p:txBody>
      </p:sp>
      <p:grpSp>
        <p:nvGrpSpPr>
          <p:cNvPr id="26" name="Group 25"/>
          <p:cNvGrpSpPr/>
          <p:nvPr/>
        </p:nvGrpSpPr>
        <p:grpSpPr>
          <a:xfrm>
            <a:off x="904876" y="1790700"/>
            <a:ext cx="7832112" cy="3481006"/>
            <a:chOff x="904875" y="933450"/>
            <a:chExt cx="6772275" cy="3481006"/>
          </a:xfrm>
        </p:grpSpPr>
        <p:sp>
          <p:nvSpPr>
            <p:cNvPr id="3" name="Rectangle 2"/>
            <p:cNvSpPr/>
            <p:nvPr/>
          </p:nvSpPr>
          <p:spPr>
            <a:xfrm>
              <a:off x="904875" y="933450"/>
              <a:ext cx="6772275" cy="24098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6"/>
                </a:solidFill>
              </a:endParaRPr>
            </a:p>
          </p:txBody>
        </p:sp>
        <p:sp>
          <p:nvSpPr>
            <p:cNvPr id="4" name="TextBox 3"/>
            <p:cNvSpPr txBox="1"/>
            <p:nvPr/>
          </p:nvSpPr>
          <p:spPr>
            <a:xfrm>
              <a:off x="3443284" y="1025761"/>
              <a:ext cx="1847849" cy="292388"/>
            </a:xfrm>
            <a:prstGeom prst="rect">
              <a:avLst/>
            </a:prstGeom>
            <a:noFill/>
          </p:spPr>
          <p:txBody>
            <a:bodyPr wrap="square" rtlCol="0">
              <a:spAutoFit/>
            </a:bodyPr>
            <a:lstStyle/>
            <a:p>
              <a:r>
                <a:rPr lang="en-US" sz="1300" b="1" i="1" dirty="0">
                  <a:solidFill>
                    <a:schemeClr val="accent6"/>
                  </a:solidFill>
                  <a:latin typeface="Corbel" panose="020B0503020204020204" pitchFamily="34" charset="0"/>
                </a:rPr>
                <a:t>Further External Cost</a:t>
              </a:r>
            </a:p>
          </p:txBody>
        </p:sp>
        <p:sp>
          <p:nvSpPr>
            <p:cNvPr id="7" name="TextBox 6"/>
            <p:cNvSpPr txBox="1"/>
            <p:nvPr/>
          </p:nvSpPr>
          <p:spPr>
            <a:xfrm>
              <a:off x="2974180" y="1449904"/>
              <a:ext cx="2605089" cy="292388"/>
            </a:xfrm>
            <a:prstGeom prst="rect">
              <a:avLst/>
            </a:prstGeom>
            <a:noFill/>
          </p:spPr>
          <p:txBody>
            <a:bodyPr wrap="square" rtlCol="0">
              <a:spAutoFit/>
            </a:bodyPr>
            <a:lstStyle/>
            <a:p>
              <a:r>
                <a:rPr lang="en-US" sz="1300" b="1" i="1" dirty="0">
                  <a:solidFill>
                    <a:schemeClr val="accent6"/>
                  </a:solidFill>
                  <a:latin typeface="Corbel" panose="020B0503020204020204" pitchFamily="34" charset="0"/>
                </a:rPr>
                <a:t>To Be Internalized External Cost</a:t>
              </a:r>
            </a:p>
          </p:txBody>
        </p:sp>
        <p:sp>
          <p:nvSpPr>
            <p:cNvPr id="8" name="TextBox 7"/>
            <p:cNvSpPr txBox="1"/>
            <p:nvPr/>
          </p:nvSpPr>
          <p:spPr>
            <a:xfrm>
              <a:off x="3750467" y="1876141"/>
              <a:ext cx="1081089" cy="292388"/>
            </a:xfrm>
            <a:prstGeom prst="rect">
              <a:avLst/>
            </a:prstGeom>
            <a:noFill/>
          </p:spPr>
          <p:txBody>
            <a:bodyPr wrap="square" rtlCol="0">
              <a:spAutoFit/>
            </a:bodyPr>
            <a:lstStyle/>
            <a:p>
              <a:r>
                <a:rPr lang="en-US" sz="1300" b="1" i="1" dirty="0">
                  <a:solidFill>
                    <a:schemeClr val="accent6"/>
                  </a:solidFill>
                  <a:latin typeface="Corbel" panose="020B0503020204020204" pitchFamily="34" charset="0"/>
                </a:rPr>
                <a:t>Internal Cost</a:t>
              </a:r>
            </a:p>
          </p:txBody>
        </p:sp>
        <p:sp>
          <p:nvSpPr>
            <p:cNvPr id="9" name="Rectangle 8"/>
            <p:cNvSpPr/>
            <p:nvPr/>
          </p:nvSpPr>
          <p:spPr>
            <a:xfrm>
              <a:off x="1038225" y="1414739"/>
              <a:ext cx="6524625" cy="1795186"/>
            </a:xfrm>
            <a:prstGeom prst="rect">
              <a:avLst/>
            </a:prstGeom>
            <a:no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6"/>
                </a:solidFill>
              </a:endParaRPr>
            </a:p>
          </p:txBody>
        </p:sp>
        <p:sp>
          <p:nvSpPr>
            <p:cNvPr id="10" name="Rectangle 9"/>
            <p:cNvSpPr/>
            <p:nvPr/>
          </p:nvSpPr>
          <p:spPr>
            <a:xfrm>
              <a:off x="1143000" y="1795225"/>
              <a:ext cx="4943475" cy="1271826"/>
            </a:xfrm>
            <a:prstGeom prst="rect">
              <a:avLst/>
            </a:prstGeom>
            <a:noFill/>
            <a:ln w="1270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6"/>
                </a:solidFill>
              </a:endParaRPr>
            </a:p>
          </p:txBody>
        </p:sp>
        <p:sp>
          <p:nvSpPr>
            <p:cNvPr id="11" name="Rectangle 10"/>
            <p:cNvSpPr/>
            <p:nvPr/>
          </p:nvSpPr>
          <p:spPr>
            <a:xfrm>
              <a:off x="1221463" y="2238375"/>
              <a:ext cx="1216937" cy="695325"/>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accent6"/>
                  </a:solidFill>
                  <a:latin typeface="Corbel" panose="020B0503020204020204" pitchFamily="34" charset="0"/>
                </a:rPr>
                <a:t>Knowledge Development</a:t>
              </a:r>
            </a:p>
          </p:txBody>
        </p:sp>
        <p:sp>
          <p:nvSpPr>
            <p:cNvPr id="12" name="Rectangle 11"/>
            <p:cNvSpPr/>
            <p:nvPr/>
          </p:nvSpPr>
          <p:spPr>
            <a:xfrm>
              <a:off x="2581276" y="2238375"/>
              <a:ext cx="1981200" cy="695325"/>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accent6"/>
                  </a:solidFill>
                  <a:latin typeface="Corbel" panose="020B0503020204020204" pitchFamily="34" charset="0"/>
                </a:rPr>
                <a:t>Production of Materials or Components Manufacturing</a:t>
              </a:r>
            </a:p>
          </p:txBody>
        </p:sp>
        <p:sp>
          <p:nvSpPr>
            <p:cNvPr id="13" name="Rectangle 12"/>
            <p:cNvSpPr/>
            <p:nvPr/>
          </p:nvSpPr>
          <p:spPr>
            <a:xfrm>
              <a:off x="4736188" y="2233612"/>
              <a:ext cx="1216937" cy="695325"/>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accent6"/>
                  </a:solidFill>
                  <a:latin typeface="Corbel" panose="020B0503020204020204" pitchFamily="34" charset="0"/>
                </a:rPr>
                <a:t>Use and Maintenance</a:t>
              </a:r>
            </a:p>
          </p:txBody>
        </p:sp>
        <p:sp>
          <p:nvSpPr>
            <p:cNvPr id="14" name="Rectangle 13"/>
            <p:cNvSpPr/>
            <p:nvPr/>
          </p:nvSpPr>
          <p:spPr>
            <a:xfrm>
              <a:off x="6214700" y="2233612"/>
              <a:ext cx="1216937" cy="695325"/>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accent6"/>
                  </a:solidFill>
                  <a:latin typeface="Corbel" panose="020B0503020204020204" pitchFamily="34" charset="0"/>
                </a:rPr>
                <a:t>End-of-Life Management</a:t>
              </a:r>
            </a:p>
          </p:txBody>
        </p:sp>
        <p:sp>
          <p:nvSpPr>
            <p:cNvPr id="21" name="TextBox 20"/>
            <p:cNvSpPr txBox="1"/>
            <p:nvPr/>
          </p:nvSpPr>
          <p:spPr>
            <a:xfrm>
              <a:off x="904875" y="3583459"/>
              <a:ext cx="6505576" cy="830997"/>
            </a:xfrm>
            <a:prstGeom prst="rect">
              <a:avLst/>
            </a:prstGeom>
            <a:noFill/>
          </p:spPr>
          <p:txBody>
            <a:bodyPr wrap="square" rtlCol="0">
              <a:spAutoFit/>
            </a:bodyPr>
            <a:lstStyle/>
            <a:p>
              <a:r>
                <a:rPr lang="en-US" sz="1200" dirty="0">
                  <a:solidFill>
                    <a:schemeClr val="accent6"/>
                  </a:solidFill>
                  <a:latin typeface="Arial" panose="020B0604020202020204" pitchFamily="34" charset="0"/>
                  <a:cs typeface="Arial" panose="020B0604020202020204" pitchFamily="34" charset="0"/>
                </a:rPr>
                <a:t>	Conventional LCC:	Assessment of internal costs, mostly without </a:t>
              </a:r>
              <a:r>
                <a:rPr lang="en-US" sz="1200" dirty="0" err="1">
                  <a:solidFill>
                    <a:schemeClr val="accent6"/>
                  </a:solidFill>
                  <a:latin typeface="Arial" panose="020B0604020202020204" pitchFamily="34" charset="0"/>
                  <a:cs typeface="Arial" panose="020B0604020202020204" pitchFamily="34" charset="0"/>
                </a:rPr>
                <a:t>EoL</a:t>
              </a:r>
              <a:r>
                <a:rPr lang="en-US" sz="1200" dirty="0">
                  <a:solidFill>
                    <a:schemeClr val="accent6"/>
                  </a:solidFill>
                  <a:latin typeface="Arial" panose="020B0604020202020204" pitchFamily="34" charset="0"/>
                  <a:cs typeface="Arial" panose="020B0604020202020204" pitchFamily="34" charset="0"/>
                </a:rPr>
                <a:t> costs; no LCA</a:t>
              </a:r>
            </a:p>
            <a:p>
              <a:r>
                <a:rPr lang="en-US" sz="1200" dirty="0">
                  <a:solidFill>
                    <a:schemeClr val="accent6"/>
                  </a:solidFill>
                  <a:latin typeface="Arial" panose="020B0604020202020204" pitchFamily="34" charset="0"/>
                  <a:cs typeface="Arial" panose="020B0604020202020204" pitchFamily="34" charset="0"/>
                </a:rPr>
                <a:t>	Environmental LCC:	Additional assessment of external costs anticipated to be </a:t>
              </a:r>
              <a:r>
                <a:rPr lang="lv-LV" sz="1200" dirty="0">
                  <a:solidFill>
                    <a:schemeClr val="accent6"/>
                  </a:solidFill>
                  <a:latin typeface="Arial" panose="020B0604020202020204" pitchFamily="34" charset="0"/>
                  <a:cs typeface="Arial" panose="020B0604020202020204" pitchFamily="34" charset="0"/>
                </a:rPr>
                <a:t>				</a:t>
              </a:r>
              <a:r>
                <a:rPr lang="en-US" sz="1200" dirty="0">
                  <a:solidFill>
                    <a:schemeClr val="accent6"/>
                  </a:solidFill>
                  <a:latin typeface="Arial" panose="020B0604020202020204" pitchFamily="34" charset="0"/>
                  <a:cs typeface="Arial" panose="020B0604020202020204" pitchFamily="34" charset="0"/>
                </a:rPr>
                <a:t>internalized </a:t>
              </a:r>
              <a:r>
                <a:rPr lang="lv-LV" sz="1200" dirty="0">
                  <a:solidFill>
                    <a:schemeClr val="accent6"/>
                  </a:solidFill>
                  <a:latin typeface="Arial" panose="020B0604020202020204" pitchFamily="34" charset="0"/>
                  <a:cs typeface="Arial" panose="020B0604020202020204" pitchFamily="34" charset="0"/>
                </a:rPr>
                <a:t> </a:t>
              </a:r>
              <a:r>
                <a:rPr lang="en-US" sz="1200" dirty="0">
                  <a:solidFill>
                    <a:schemeClr val="accent6"/>
                  </a:solidFill>
                  <a:latin typeface="Arial" panose="020B0604020202020204" pitchFamily="34" charset="0"/>
                  <a:cs typeface="Arial" panose="020B0604020202020204" pitchFamily="34" charset="0"/>
                </a:rPr>
                <a:t>in the decision relevant future.</a:t>
              </a:r>
            </a:p>
            <a:p>
              <a:r>
                <a:rPr lang="en-US" sz="1200" dirty="0">
                  <a:solidFill>
                    <a:schemeClr val="accent6"/>
                  </a:solidFill>
                  <a:latin typeface="Arial" panose="020B0604020202020204" pitchFamily="34" charset="0"/>
                  <a:cs typeface="Arial" panose="020B0604020202020204" pitchFamily="34" charset="0"/>
                </a:rPr>
                <a:t>	Societal LCC:	Additional assessment of further external costs</a:t>
              </a:r>
            </a:p>
          </p:txBody>
        </p:sp>
        <p:cxnSp>
          <p:nvCxnSpPr>
            <p:cNvPr id="23" name="Straight Connector 22"/>
            <p:cNvCxnSpPr/>
            <p:nvPr/>
          </p:nvCxnSpPr>
          <p:spPr>
            <a:xfrm>
              <a:off x="978501" y="3704147"/>
              <a:ext cx="279829"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978500" y="3897736"/>
              <a:ext cx="279829" cy="0"/>
            </a:xfrm>
            <a:prstGeom prst="line">
              <a:avLst/>
            </a:prstGeom>
            <a:ln w="12700">
              <a:prstDash val="dash"/>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978500" y="4229790"/>
              <a:ext cx="279829"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67873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793F9813-9812-4E33-8CCC-C56DB65962A0}"/>
              </a:ext>
            </a:extLst>
          </p:cNvPr>
          <p:cNvSpPr>
            <a:spLocks noGrp="1"/>
          </p:cNvSpPr>
          <p:nvPr>
            <p:ph type="title"/>
          </p:nvPr>
        </p:nvSpPr>
        <p:spPr>
          <a:xfrm>
            <a:off x="711200" y="1281184"/>
            <a:ext cx="6646203" cy="400110"/>
          </a:xfrm>
        </p:spPr>
        <p:txBody>
          <a:bodyPr>
            <a:noAutofit/>
          </a:bodyPr>
          <a:lstStyle/>
          <a:p>
            <a:r>
              <a:rPr lang="en-US" sz="3200" dirty="0"/>
              <a:t>LCC cut-off criteria</a:t>
            </a:r>
            <a:endParaRPr lang="el-GR" sz="3200" dirty="0"/>
          </a:p>
        </p:txBody>
      </p:sp>
      <p:sp>
        <p:nvSpPr>
          <p:cNvPr id="6" name="Θέση αριθμού διαφάνειας 2">
            <a:extLst>
              <a:ext uri="{FF2B5EF4-FFF2-40B4-BE49-F238E27FC236}">
                <a16:creationId xmlns:a16="http://schemas.microsoft.com/office/drawing/2014/main" id="{EEBB9B9B-5A16-4FCE-B40F-D885D1DD415C}"/>
              </a:ext>
            </a:extLst>
          </p:cNvPr>
          <p:cNvSpPr txBox="1">
            <a:spLocks/>
          </p:cNvSpPr>
          <p:nvPr/>
        </p:nvSpPr>
        <p:spPr>
          <a:xfrm>
            <a:off x="287596" y="5624513"/>
            <a:ext cx="909371" cy="273844"/>
          </a:xfrm>
          <a:prstGeom prst="rect">
            <a:avLst/>
          </a:prstGeom>
        </p:spPr>
        <p:txBody>
          <a:bodyPr/>
          <a:lstStyle/>
          <a:p>
            <a:pPr defTabSz="457200">
              <a:defRPr/>
            </a:pPr>
            <a:fld id="{17E22B3C-2F8A-4C4B-B3CB-C71009D56314}" type="slidenum">
              <a:rPr lang="en-US"/>
              <a:pPr defTabSz="457200">
                <a:defRPr/>
              </a:pPr>
              <a:t>9</a:t>
            </a:fld>
            <a:endParaRPr lang="en-US"/>
          </a:p>
        </p:txBody>
      </p:sp>
      <p:graphicFrame>
        <p:nvGraphicFramePr>
          <p:cNvPr id="2" name="Diagram 1">
            <a:extLst>
              <a:ext uri="{FF2B5EF4-FFF2-40B4-BE49-F238E27FC236}">
                <a16:creationId xmlns:a16="http://schemas.microsoft.com/office/drawing/2014/main" id="{BEFDFBDE-0E4D-4A54-88E1-DFB4D783F2ED}"/>
              </a:ext>
            </a:extLst>
          </p:cNvPr>
          <p:cNvGraphicFramePr/>
          <p:nvPr>
            <p:extLst>
              <p:ext uri="{D42A27DB-BD31-4B8C-83A1-F6EECF244321}">
                <p14:modId xmlns:p14="http://schemas.microsoft.com/office/powerpoint/2010/main" val="949681065"/>
              </p:ext>
            </p:extLst>
          </p:nvPr>
        </p:nvGraphicFramePr>
        <p:xfrm>
          <a:off x="711200" y="2158611"/>
          <a:ext cx="7663543" cy="32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40D3733-495E-4FC3-AB85-6B7ADE2FFDAC}"/>
              </a:ext>
            </a:extLst>
          </p:cNvPr>
          <p:cNvSpPr txBox="1"/>
          <p:nvPr/>
        </p:nvSpPr>
        <p:spPr>
          <a:xfrm>
            <a:off x="597162" y="5842751"/>
            <a:ext cx="6760241" cy="246221"/>
          </a:xfrm>
          <a:prstGeom prst="rect">
            <a:avLst/>
          </a:prstGeom>
          <a:noFill/>
        </p:spPr>
        <p:txBody>
          <a:bodyPr wrap="square" rtlCol="0">
            <a:spAutoFit/>
          </a:bodyPr>
          <a:lstStyle/>
          <a:p>
            <a:r>
              <a:rPr lang="en-US" sz="1000" i="1" dirty="0">
                <a:solidFill>
                  <a:schemeClr val="accent6"/>
                </a:solidFill>
                <a:latin typeface="Arial" panose="020B0604020202020204" pitchFamily="34" charset="0"/>
                <a:cs typeface="Arial" panose="020B0604020202020204" pitchFamily="34" charset="0"/>
              </a:rPr>
              <a:t>Source: Training</a:t>
            </a:r>
            <a:r>
              <a:rPr lang="lv-LV" sz="1000" i="1" dirty="0">
                <a:solidFill>
                  <a:schemeClr val="accent6"/>
                </a:solidFill>
                <a:latin typeface="Arial" panose="020B0604020202020204" pitchFamily="34" charset="0"/>
                <a:cs typeface="Arial" panose="020B0604020202020204" pitchFamily="34" charset="0"/>
              </a:rPr>
              <a:t> course </a:t>
            </a:r>
            <a:r>
              <a:rPr lang="en-US" sz="1000" i="1" dirty="0">
                <a:solidFill>
                  <a:schemeClr val="accent6"/>
                </a:solidFill>
                <a:latin typeface="Arial" panose="020B0604020202020204" pitchFamily="34" charset="0"/>
                <a:cs typeface="Arial" panose="020B0604020202020204" pitchFamily="34" charset="0"/>
              </a:rPr>
              <a:t>– Energy efficiency in the cold chains of the F&amp;B sector, 2020</a:t>
            </a:r>
            <a:r>
              <a:rPr lang="lv-LV" sz="1000" i="1" dirty="0">
                <a:solidFill>
                  <a:schemeClr val="accent6"/>
                </a:solidFill>
                <a:latin typeface="Arial" panose="020B0604020202020204" pitchFamily="34" charset="0"/>
                <a:cs typeface="Arial" panose="020B0604020202020204" pitchFamily="34" charset="0"/>
              </a:rPr>
              <a:t> </a:t>
            </a:r>
            <a:r>
              <a:rPr lang="lv-LV" sz="1000" dirty="0">
                <a:solidFill>
                  <a:schemeClr val="accent6"/>
                </a:solidFill>
                <a:latin typeface="Arial" panose="020B0604020202020204" pitchFamily="34" charset="0"/>
                <a:cs typeface="Arial" panose="020B0604020202020204" pitchFamily="34" charset="0"/>
              </a:rPr>
              <a:t>[1]</a:t>
            </a:r>
            <a:endParaRPr lang="en-US" sz="1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8476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A PPT Template" id="{D4780B86-7B3D-4206-AAF2-BA302A4F25A5}" vid="{E31212AF-7BD0-4EE0-9A21-3B8B39F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dded xmlns="009b461b-d22b-4144-bb78-40b08bf44d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5BDC47F34A54FABDCAB1B18340115" ma:contentTypeVersion="14" ma:contentTypeDescription="Create a new document." ma:contentTypeScope="" ma:versionID="577d736436aad7e90147a69aac418a83">
  <xsd:schema xmlns:xsd="http://www.w3.org/2001/XMLSchema" xmlns:xs="http://www.w3.org/2001/XMLSchema" xmlns:p="http://schemas.microsoft.com/office/2006/metadata/properties" xmlns:ns2="009b461b-d22b-4144-bb78-40b08bf44dfd" xmlns:ns3="e5da38d3-9311-4eaa-9c0f-92c14a7f68ec" targetNamespace="http://schemas.microsoft.com/office/2006/metadata/properties" ma:root="true" ma:fieldsID="7ef7224999725fd0a3ec99398b7ce991" ns2:_="" ns3:_="">
    <xsd:import namespace="009b461b-d22b-4144-bb78-40b08bf44dfd"/>
    <xsd:import namespace="e5da38d3-9311-4eaa-9c0f-92c14a7f68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added"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b461b-d22b-4144-bb78-40b08bf44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added" ma:index="18" nillable="true" ma:displayName="Date added" ma:format="DateOnly" ma:internalName="Dateadde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a38d3-9311-4eaa-9c0f-92c14a7f6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2C1816-D7EE-4484-95B6-D7CDBB5683FA}">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e8d88886-325e-44bb-bd3f-9b97b493b18b"/>
    <ds:schemaRef ds:uri="855d5c9a-2340-4b70-b8df-8dd9ee469f0f"/>
    <ds:schemaRef ds:uri="http://www.w3.org/XML/1998/namespace"/>
  </ds:schemaRefs>
</ds:datastoreItem>
</file>

<file path=customXml/itemProps2.xml><?xml version="1.0" encoding="utf-8"?>
<ds:datastoreItem xmlns:ds="http://schemas.openxmlformats.org/officeDocument/2006/customXml" ds:itemID="{AFF7766F-DCAB-4359-98A3-D6606D0AE6EC}">
  <ds:schemaRefs>
    <ds:schemaRef ds:uri="http://schemas.microsoft.com/sharepoint/v3/contenttype/forms"/>
  </ds:schemaRefs>
</ds:datastoreItem>
</file>

<file path=customXml/itemProps3.xml><?xml version="1.0" encoding="utf-8"?>
<ds:datastoreItem xmlns:ds="http://schemas.openxmlformats.org/officeDocument/2006/customXml" ds:itemID="{2C77C5F9-2EF2-42BD-8E2F-B2C7B6D5A1FE}"/>
</file>

<file path=docProps/app.xml><?xml version="1.0" encoding="utf-8"?>
<Properties xmlns="http://schemas.openxmlformats.org/officeDocument/2006/extended-properties" xmlns:vt="http://schemas.openxmlformats.org/officeDocument/2006/docPropsVTypes">
  <Template>SWEDA PPT Template</Template>
  <TotalTime>19334</TotalTime>
  <Words>4621</Words>
  <Application>Microsoft Office PowerPoint</Application>
  <PresentationFormat>On-screen Show (4:3)</PresentationFormat>
  <Paragraphs>397</Paragraphs>
  <Slides>22</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Arial Rounded MT Bold</vt:lpstr>
      <vt:lpstr>Calibri</vt:lpstr>
      <vt:lpstr>Cambria Math</vt:lpstr>
      <vt:lpstr>Corbel</vt:lpstr>
      <vt:lpstr>Courier New</vt:lpstr>
      <vt:lpstr>Montserrat</vt:lpstr>
      <vt:lpstr>open sans</vt:lpstr>
      <vt:lpstr>Times New Roman</vt:lpstr>
      <vt:lpstr>TimesLTStd-Italic</vt:lpstr>
      <vt:lpstr>TimesLTStd-Roman</vt:lpstr>
      <vt:lpstr>Wingdings</vt:lpstr>
      <vt:lpstr>Tema di Office</vt:lpstr>
      <vt:lpstr>Life cycle costing</vt:lpstr>
      <vt:lpstr>Finacial analysis for entrepreneurship</vt:lpstr>
      <vt:lpstr>Aspects of financial analysis</vt:lpstr>
      <vt:lpstr>Concept of Life Cycle Costing</vt:lpstr>
      <vt:lpstr>Benefits of LCC method</vt:lpstr>
      <vt:lpstr>Simplified approach to LCC</vt:lpstr>
      <vt:lpstr>LCC Types</vt:lpstr>
      <vt:lpstr>System Boundaries in LCC</vt:lpstr>
      <vt:lpstr>LCC cut-off criteria</vt:lpstr>
      <vt:lpstr>Cost Categories</vt:lpstr>
      <vt:lpstr>How conventional LCC looks like?</vt:lpstr>
      <vt:lpstr>PowerPoint Presentation</vt:lpstr>
      <vt:lpstr>PowerPoint Presentation</vt:lpstr>
      <vt:lpstr>PowerPoint Presentation</vt:lpstr>
      <vt:lpstr>PowerPoint Presentation</vt:lpstr>
      <vt:lpstr>Environmental-LCC</vt:lpstr>
      <vt:lpstr>E-LCC benefits and connection with LCA</vt:lpstr>
      <vt:lpstr>Calculating E-LCC</vt:lpstr>
      <vt:lpstr>Societal LCA</vt:lpstr>
      <vt:lpstr>References</vt:lpstr>
      <vt:lpstr>Further reading</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Altheo Valentini</dc:creator>
  <cp:lastModifiedBy>Maksims Feofilovs</cp:lastModifiedBy>
  <cp:revision>76</cp:revision>
  <dcterms:created xsi:type="dcterms:W3CDTF">2021-06-01T03:14:12Z</dcterms:created>
  <dcterms:modified xsi:type="dcterms:W3CDTF">2021-12-03T14:39:53Z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0x0101005B95BDC47F34A54FABDCAB1B18340115</vt:lpwstr>
  </property>
</Properties>
</file>