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7" r:id="rId5"/>
    <p:sldId id="555" r:id="rId6"/>
    <p:sldId id="634" r:id="rId7"/>
    <p:sldId id="630" r:id="rId8"/>
    <p:sldId id="631" r:id="rId9"/>
    <p:sldId id="632" r:id="rId10"/>
    <p:sldId id="629" r:id="rId11"/>
    <p:sldId id="594" r:id="rId12"/>
    <p:sldId id="592" r:id="rId13"/>
    <p:sldId id="588" r:id="rId14"/>
    <p:sldId id="593" r:id="rId15"/>
    <p:sldId id="590" r:id="rId16"/>
    <p:sldId id="548" r:id="rId17"/>
    <p:sldId id="556" r:id="rId18"/>
    <p:sldId id="557" r:id="rId19"/>
    <p:sldId id="621" r:id="rId20"/>
    <p:sldId id="622" r:id="rId21"/>
    <p:sldId id="623" r:id="rId22"/>
    <p:sldId id="624" r:id="rId23"/>
    <p:sldId id="625" r:id="rId24"/>
    <p:sldId id="626" r:id="rId25"/>
    <p:sldId id="627" r:id="rId26"/>
    <p:sldId id="628" r:id="rId27"/>
    <p:sldId id="559" r:id="rId28"/>
    <p:sldId id="549" r:id="rId29"/>
    <p:sldId id="596" r:id="rId30"/>
    <p:sldId id="550" r:id="rId31"/>
    <p:sldId id="633" r:id="rId32"/>
    <p:sldId id="659"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C00"/>
    <a:srgbClr val="76B82A"/>
    <a:srgbClr val="159A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C9005-EB1C-406F-85F2-4123222ACF31}" v="31" dt="2021-12-02T13:41:03.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80387" autoAdjust="0"/>
  </p:normalViewPr>
  <p:slideViewPr>
    <p:cSldViewPr snapToGrid="0">
      <p:cViewPr varScale="1">
        <p:scale>
          <a:sx n="88" d="100"/>
          <a:sy n="88" d="100"/>
        </p:scale>
        <p:origin x="2178" y="-22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an Andres Diaz Sanchez" userId="1ed7bbf4-bb51-461a-b5e4-59e4cf0cc2b8" providerId="ADAL" clId="{40D30298-75E6-49D7-AE8D-61095515650F}"/>
    <pc:docChg chg="undo custSel addSld modSld">
      <pc:chgData name="Fabian Andres Diaz Sanchez" userId="1ed7bbf4-bb51-461a-b5e4-59e4cf0cc2b8" providerId="ADAL" clId="{40D30298-75E6-49D7-AE8D-61095515650F}" dt="2021-11-13T11:26:16.857" v="1481" actId="6549"/>
      <pc:docMkLst>
        <pc:docMk/>
      </pc:docMkLst>
      <pc:sldChg chg="modNotesTx">
        <pc:chgData name="Fabian Andres Diaz Sanchez" userId="1ed7bbf4-bb51-461a-b5e4-59e4cf0cc2b8" providerId="ADAL" clId="{40D30298-75E6-49D7-AE8D-61095515650F}" dt="2021-11-10T10:59:58.537" v="735" actId="20577"/>
        <pc:sldMkLst>
          <pc:docMk/>
          <pc:sldMk cId="767919344" sldId="548"/>
        </pc:sldMkLst>
      </pc:sldChg>
      <pc:sldChg chg="modNotesTx">
        <pc:chgData name="Fabian Andres Diaz Sanchez" userId="1ed7bbf4-bb51-461a-b5e4-59e4cf0cc2b8" providerId="ADAL" clId="{40D30298-75E6-49D7-AE8D-61095515650F}" dt="2021-11-10T12:36:57.936" v="1036" actId="20577"/>
        <pc:sldMkLst>
          <pc:docMk/>
          <pc:sldMk cId="41208054" sldId="550"/>
        </pc:sldMkLst>
      </pc:sldChg>
      <pc:sldChg chg="modNotesTx">
        <pc:chgData name="Fabian Andres Diaz Sanchez" userId="1ed7bbf4-bb51-461a-b5e4-59e4cf0cc2b8" providerId="ADAL" clId="{40D30298-75E6-49D7-AE8D-61095515650F}" dt="2021-11-10T11:00:28.268" v="745" actId="20577"/>
        <pc:sldMkLst>
          <pc:docMk/>
          <pc:sldMk cId="3060299956" sldId="556"/>
        </pc:sldMkLst>
      </pc:sldChg>
      <pc:sldChg chg="modNotesTx">
        <pc:chgData name="Fabian Andres Diaz Sanchez" userId="1ed7bbf4-bb51-461a-b5e4-59e4cf0cc2b8" providerId="ADAL" clId="{40D30298-75E6-49D7-AE8D-61095515650F}" dt="2021-11-10T12:33:56.311" v="887" actId="20577"/>
        <pc:sldMkLst>
          <pc:docMk/>
          <pc:sldMk cId="1425024185" sldId="559"/>
        </pc:sldMkLst>
      </pc:sldChg>
      <pc:sldChg chg="modNotesTx">
        <pc:chgData name="Fabian Andres Diaz Sanchez" userId="1ed7bbf4-bb51-461a-b5e4-59e4cf0cc2b8" providerId="ADAL" clId="{40D30298-75E6-49D7-AE8D-61095515650F}" dt="2021-11-10T10:30:05.085" v="469" actId="20577"/>
        <pc:sldMkLst>
          <pc:docMk/>
          <pc:sldMk cId="3883383772" sldId="590"/>
        </pc:sldMkLst>
      </pc:sldChg>
      <pc:sldChg chg="modNotesTx">
        <pc:chgData name="Fabian Andres Diaz Sanchez" userId="1ed7bbf4-bb51-461a-b5e4-59e4cf0cc2b8" providerId="ADAL" clId="{40D30298-75E6-49D7-AE8D-61095515650F}" dt="2021-11-13T11:26:16.857" v="1481" actId="6549"/>
        <pc:sldMkLst>
          <pc:docMk/>
          <pc:sldMk cId="237430342" sldId="592"/>
        </pc:sldMkLst>
      </pc:sldChg>
      <pc:sldChg chg="modNotesTx">
        <pc:chgData name="Fabian Andres Diaz Sanchez" userId="1ed7bbf4-bb51-461a-b5e4-59e4cf0cc2b8" providerId="ADAL" clId="{40D30298-75E6-49D7-AE8D-61095515650F}" dt="2021-11-10T10:28:16.816" v="150" actId="20577"/>
        <pc:sldMkLst>
          <pc:docMk/>
          <pc:sldMk cId="2338900111" sldId="593"/>
        </pc:sldMkLst>
      </pc:sldChg>
      <pc:sldChg chg="modNotesTx">
        <pc:chgData name="Fabian Andres Diaz Sanchez" userId="1ed7bbf4-bb51-461a-b5e4-59e4cf0cc2b8" providerId="ADAL" clId="{40D30298-75E6-49D7-AE8D-61095515650F}" dt="2021-11-10T12:35:23.106" v="928" actId="20577"/>
        <pc:sldMkLst>
          <pc:docMk/>
          <pc:sldMk cId="1073416812" sldId="596"/>
        </pc:sldMkLst>
      </pc:sldChg>
      <pc:sldChg chg="delSp modSp mod modNotesTx">
        <pc:chgData name="Fabian Andres Diaz Sanchez" userId="1ed7bbf4-bb51-461a-b5e4-59e4cf0cc2b8" providerId="ADAL" clId="{40D30298-75E6-49D7-AE8D-61095515650F}" dt="2021-11-10T12:30:24.651" v="750" actId="1076"/>
        <pc:sldMkLst>
          <pc:docMk/>
          <pc:sldMk cId="1673408874" sldId="621"/>
        </pc:sldMkLst>
        <pc:spChg chg="del mod">
          <ac:chgData name="Fabian Andres Diaz Sanchez" userId="1ed7bbf4-bb51-461a-b5e4-59e4cf0cc2b8" providerId="ADAL" clId="{40D30298-75E6-49D7-AE8D-61095515650F}" dt="2021-11-10T12:30:19.687" v="748" actId="478"/>
          <ac:spMkLst>
            <pc:docMk/>
            <pc:sldMk cId="1673408874" sldId="621"/>
            <ac:spMk id="9" creationId="{8BAE968C-4BBF-40C4-9A7C-076D2D65FE02}"/>
          </ac:spMkLst>
        </pc:spChg>
        <pc:picChg chg="mod">
          <ac:chgData name="Fabian Andres Diaz Sanchez" userId="1ed7bbf4-bb51-461a-b5e4-59e4cf0cc2b8" providerId="ADAL" clId="{40D30298-75E6-49D7-AE8D-61095515650F}" dt="2021-11-10T12:30:24.651" v="750" actId="1076"/>
          <ac:picMkLst>
            <pc:docMk/>
            <pc:sldMk cId="1673408874" sldId="621"/>
            <ac:picMk id="4" creationId="{DCC9165D-000C-41E4-B862-50A3CC28ADA6}"/>
          </ac:picMkLst>
        </pc:picChg>
      </pc:sldChg>
      <pc:sldChg chg="addSp delSp modSp mod modNotesTx">
        <pc:chgData name="Fabian Andres Diaz Sanchez" userId="1ed7bbf4-bb51-461a-b5e4-59e4cf0cc2b8" providerId="ADAL" clId="{40D30298-75E6-49D7-AE8D-61095515650F}" dt="2021-11-10T12:30:51.431" v="757" actId="14100"/>
        <pc:sldMkLst>
          <pc:docMk/>
          <pc:sldMk cId="2304580331" sldId="622"/>
        </pc:sldMkLst>
        <pc:spChg chg="add del mod">
          <ac:chgData name="Fabian Andres Diaz Sanchez" userId="1ed7bbf4-bb51-461a-b5e4-59e4cf0cc2b8" providerId="ADAL" clId="{40D30298-75E6-49D7-AE8D-61095515650F}" dt="2021-11-10T12:30:40.420" v="753" actId="478"/>
          <ac:spMkLst>
            <pc:docMk/>
            <pc:sldMk cId="2304580331" sldId="622"/>
            <ac:spMk id="4" creationId="{B81D3B03-BE11-4CC1-9761-1B7D8353B824}"/>
          </ac:spMkLst>
        </pc:spChg>
        <pc:spChg chg="del">
          <ac:chgData name="Fabian Andres Diaz Sanchez" userId="1ed7bbf4-bb51-461a-b5e4-59e4cf0cc2b8" providerId="ADAL" clId="{40D30298-75E6-49D7-AE8D-61095515650F}" dt="2021-11-10T12:30:38.082" v="752" actId="478"/>
          <ac:spMkLst>
            <pc:docMk/>
            <pc:sldMk cId="2304580331" sldId="622"/>
            <ac:spMk id="9" creationId="{8BAE968C-4BBF-40C4-9A7C-076D2D65FE02}"/>
          </ac:spMkLst>
        </pc:spChg>
        <pc:picChg chg="mod">
          <ac:chgData name="Fabian Andres Diaz Sanchez" userId="1ed7bbf4-bb51-461a-b5e4-59e4cf0cc2b8" providerId="ADAL" clId="{40D30298-75E6-49D7-AE8D-61095515650F}" dt="2021-11-10T12:30:48.179" v="756" actId="14100"/>
          <ac:picMkLst>
            <pc:docMk/>
            <pc:sldMk cId="2304580331" sldId="622"/>
            <ac:picMk id="7" creationId="{7E441E61-CD07-4796-A53B-759660D4663E}"/>
          </ac:picMkLst>
        </pc:picChg>
        <pc:picChg chg="mod">
          <ac:chgData name="Fabian Andres Diaz Sanchez" userId="1ed7bbf4-bb51-461a-b5e4-59e4cf0cc2b8" providerId="ADAL" clId="{40D30298-75E6-49D7-AE8D-61095515650F}" dt="2021-11-10T12:30:51.431" v="757" actId="14100"/>
          <ac:picMkLst>
            <pc:docMk/>
            <pc:sldMk cId="2304580331" sldId="622"/>
            <ac:picMk id="8" creationId="{951CE600-FDD5-4684-961D-3C35B5AE33DC}"/>
          </ac:picMkLst>
        </pc:picChg>
      </pc:sldChg>
      <pc:sldChg chg="modSp mod modNotesTx">
        <pc:chgData name="Fabian Andres Diaz Sanchez" userId="1ed7bbf4-bb51-461a-b5e4-59e4cf0cc2b8" providerId="ADAL" clId="{40D30298-75E6-49D7-AE8D-61095515650F}" dt="2021-11-10T12:31:56.611" v="785" actId="14100"/>
        <pc:sldMkLst>
          <pc:docMk/>
          <pc:sldMk cId="3367753792" sldId="623"/>
        </pc:sldMkLst>
        <pc:spChg chg="mod">
          <ac:chgData name="Fabian Andres Diaz Sanchez" userId="1ed7bbf4-bb51-461a-b5e4-59e4cf0cc2b8" providerId="ADAL" clId="{40D30298-75E6-49D7-AE8D-61095515650F}" dt="2021-11-10T12:31:52.919" v="784" actId="14100"/>
          <ac:spMkLst>
            <pc:docMk/>
            <pc:sldMk cId="3367753792" sldId="623"/>
            <ac:spMk id="9" creationId="{8BAE968C-4BBF-40C4-9A7C-076D2D65FE02}"/>
          </ac:spMkLst>
        </pc:spChg>
        <pc:picChg chg="mod">
          <ac:chgData name="Fabian Andres Diaz Sanchez" userId="1ed7bbf4-bb51-461a-b5e4-59e4cf0cc2b8" providerId="ADAL" clId="{40D30298-75E6-49D7-AE8D-61095515650F}" dt="2021-11-10T12:31:56.611" v="785" actId="14100"/>
          <ac:picMkLst>
            <pc:docMk/>
            <pc:sldMk cId="3367753792" sldId="623"/>
            <ac:picMk id="10" creationId="{4917FB17-6CA9-4EE4-A77A-01900BC761F3}"/>
          </ac:picMkLst>
        </pc:picChg>
      </pc:sldChg>
      <pc:sldChg chg="delSp modSp mod modNotesTx">
        <pc:chgData name="Fabian Andres Diaz Sanchez" userId="1ed7bbf4-bb51-461a-b5e4-59e4cf0cc2b8" providerId="ADAL" clId="{40D30298-75E6-49D7-AE8D-61095515650F}" dt="2021-11-10T12:32:10.006" v="790" actId="1076"/>
        <pc:sldMkLst>
          <pc:docMk/>
          <pc:sldMk cId="3114766321" sldId="624"/>
        </pc:sldMkLst>
        <pc:spChg chg="del mod">
          <ac:chgData name="Fabian Andres Diaz Sanchez" userId="1ed7bbf4-bb51-461a-b5e4-59e4cf0cc2b8" providerId="ADAL" clId="{40D30298-75E6-49D7-AE8D-61095515650F}" dt="2021-11-10T12:32:05.858" v="788" actId="478"/>
          <ac:spMkLst>
            <pc:docMk/>
            <pc:sldMk cId="3114766321" sldId="624"/>
            <ac:spMk id="9" creationId="{8BAE968C-4BBF-40C4-9A7C-076D2D65FE02}"/>
          </ac:spMkLst>
        </pc:spChg>
        <pc:picChg chg="mod">
          <ac:chgData name="Fabian Andres Diaz Sanchez" userId="1ed7bbf4-bb51-461a-b5e4-59e4cf0cc2b8" providerId="ADAL" clId="{40D30298-75E6-49D7-AE8D-61095515650F}" dt="2021-11-10T12:32:10.006" v="790" actId="1076"/>
          <ac:picMkLst>
            <pc:docMk/>
            <pc:sldMk cId="3114766321" sldId="624"/>
            <ac:picMk id="5" creationId="{CDAB96EB-BBCE-4B70-AF94-279481B37C5E}"/>
          </ac:picMkLst>
        </pc:picChg>
      </pc:sldChg>
      <pc:sldChg chg="delSp modSp mod modNotesTx">
        <pc:chgData name="Fabian Andres Diaz Sanchez" userId="1ed7bbf4-bb51-461a-b5e4-59e4cf0cc2b8" providerId="ADAL" clId="{40D30298-75E6-49D7-AE8D-61095515650F}" dt="2021-11-10T12:32:31.618" v="798" actId="1076"/>
        <pc:sldMkLst>
          <pc:docMk/>
          <pc:sldMk cId="2743405797" sldId="625"/>
        </pc:sldMkLst>
        <pc:spChg chg="del mod">
          <ac:chgData name="Fabian Andres Diaz Sanchez" userId="1ed7bbf4-bb51-461a-b5e4-59e4cf0cc2b8" providerId="ADAL" clId="{40D30298-75E6-49D7-AE8D-61095515650F}" dt="2021-11-10T12:32:19.733" v="793" actId="478"/>
          <ac:spMkLst>
            <pc:docMk/>
            <pc:sldMk cId="2743405797" sldId="625"/>
            <ac:spMk id="9" creationId="{8BAE968C-4BBF-40C4-9A7C-076D2D65FE02}"/>
          </ac:spMkLst>
        </pc:spChg>
        <pc:picChg chg="mod">
          <ac:chgData name="Fabian Andres Diaz Sanchez" userId="1ed7bbf4-bb51-461a-b5e4-59e4cf0cc2b8" providerId="ADAL" clId="{40D30298-75E6-49D7-AE8D-61095515650F}" dt="2021-11-10T12:32:31.618" v="798" actId="1076"/>
          <ac:picMkLst>
            <pc:docMk/>
            <pc:sldMk cId="2743405797" sldId="625"/>
            <ac:picMk id="6" creationId="{4D262362-23FE-4E66-B980-AFE9D952B792}"/>
          </ac:picMkLst>
        </pc:picChg>
        <pc:picChg chg="mod">
          <ac:chgData name="Fabian Andres Diaz Sanchez" userId="1ed7bbf4-bb51-461a-b5e4-59e4cf0cc2b8" providerId="ADAL" clId="{40D30298-75E6-49D7-AE8D-61095515650F}" dt="2021-11-10T12:32:26.446" v="796" actId="14100"/>
          <ac:picMkLst>
            <pc:docMk/>
            <pc:sldMk cId="2743405797" sldId="625"/>
            <ac:picMk id="7" creationId="{8867540E-9D4D-4812-BD98-235192D427CB}"/>
          </ac:picMkLst>
        </pc:picChg>
      </pc:sldChg>
      <pc:sldChg chg="delSp modSp mod modNotesTx">
        <pc:chgData name="Fabian Andres Diaz Sanchez" userId="1ed7bbf4-bb51-461a-b5e4-59e4cf0cc2b8" providerId="ADAL" clId="{40D30298-75E6-49D7-AE8D-61095515650F}" dt="2021-11-10T12:32:46.802" v="804" actId="1076"/>
        <pc:sldMkLst>
          <pc:docMk/>
          <pc:sldMk cId="3640975767" sldId="626"/>
        </pc:sldMkLst>
        <pc:spChg chg="del mod">
          <ac:chgData name="Fabian Andres Diaz Sanchez" userId="1ed7bbf4-bb51-461a-b5e4-59e4cf0cc2b8" providerId="ADAL" clId="{40D30298-75E6-49D7-AE8D-61095515650F}" dt="2021-11-10T12:32:39.168" v="800" actId="478"/>
          <ac:spMkLst>
            <pc:docMk/>
            <pc:sldMk cId="3640975767" sldId="626"/>
            <ac:spMk id="9" creationId="{8BAE968C-4BBF-40C4-9A7C-076D2D65FE02}"/>
          </ac:spMkLst>
        </pc:spChg>
        <pc:picChg chg="mod">
          <ac:chgData name="Fabian Andres Diaz Sanchez" userId="1ed7bbf4-bb51-461a-b5e4-59e4cf0cc2b8" providerId="ADAL" clId="{40D30298-75E6-49D7-AE8D-61095515650F}" dt="2021-11-10T12:32:46.802" v="804" actId="1076"/>
          <ac:picMkLst>
            <pc:docMk/>
            <pc:sldMk cId="3640975767" sldId="626"/>
            <ac:picMk id="8" creationId="{5D7473DB-C618-430B-BF2F-86C97A8BA960}"/>
          </ac:picMkLst>
        </pc:picChg>
      </pc:sldChg>
      <pc:sldChg chg="delSp modSp mod modNotesTx">
        <pc:chgData name="Fabian Andres Diaz Sanchez" userId="1ed7bbf4-bb51-461a-b5e4-59e4cf0cc2b8" providerId="ADAL" clId="{40D30298-75E6-49D7-AE8D-61095515650F}" dt="2021-11-10T12:33:06.703" v="811" actId="14100"/>
        <pc:sldMkLst>
          <pc:docMk/>
          <pc:sldMk cId="575144271" sldId="627"/>
        </pc:sldMkLst>
        <pc:spChg chg="del mod">
          <ac:chgData name="Fabian Andres Diaz Sanchez" userId="1ed7bbf4-bb51-461a-b5e4-59e4cf0cc2b8" providerId="ADAL" clId="{40D30298-75E6-49D7-AE8D-61095515650F}" dt="2021-11-10T12:32:55.878" v="807" actId="478"/>
          <ac:spMkLst>
            <pc:docMk/>
            <pc:sldMk cId="575144271" sldId="627"/>
            <ac:spMk id="9" creationId="{8BAE968C-4BBF-40C4-9A7C-076D2D65FE02}"/>
          </ac:spMkLst>
        </pc:spChg>
        <pc:picChg chg="mod">
          <ac:chgData name="Fabian Andres Diaz Sanchez" userId="1ed7bbf4-bb51-461a-b5e4-59e4cf0cc2b8" providerId="ADAL" clId="{40D30298-75E6-49D7-AE8D-61095515650F}" dt="2021-11-10T12:33:06.703" v="811" actId="14100"/>
          <ac:picMkLst>
            <pc:docMk/>
            <pc:sldMk cId="575144271" sldId="627"/>
            <ac:picMk id="5" creationId="{691AF745-85B2-471A-993D-8867B3E202A1}"/>
          </ac:picMkLst>
        </pc:picChg>
        <pc:picChg chg="mod">
          <ac:chgData name="Fabian Andres Diaz Sanchez" userId="1ed7bbf4-bb51-461a-b5e4-59e4cf0cc2b8" providerId="ADAL" clId="{40D30298-75E6-49D7-AE8D-61095515650F}" dt="2021-11-10T12:33:02.678" v="810" actId="14100"/>
          <ac:picMkLst>
            <pc:docMk/>
            <pc:sldMk cId="575144271" sldId="627"/>
            <ac:picMk id="6" creationId="{ACF9EB53-F79B-4B2A-9BBD-98943B615625}"/>
          </ac:picMkLst>
        </pc:picChg>
      </pc:sldChg>
      <pc:sldChg chg="delSp modSp mod modNotesTx">
        <pc:chgData name="Fabian Andres Diaz Sanchez" userId="1ed7bbf4-bb51-461a-b5e4-59e4cf0cc2b8" providerId="ADAL" clId="{40D30298-75E6-49D7-AE8D-61095515650F}" dt="2021-11-10T12:33:33.374" v="816" actId="14100"/>
        <pc:sldMkLst>
          <pc:docMk/>
          <pc:sldMk cId="2944947827" sldId="628"/>
        </pc:sldMkLst>
        <pc:spChg chg="del mod">
          <ac:chgData name="Fabian Andres Diaz Sanchez" userId="1ed7bbf4-bb51-461a-b5e4-59e4cf0cc2b8" providerId="ADAL" clId="{40D30298-75E6-49D7-AE8D-61095515650F}" dt="2021-11-10T12:33:15.241" v="814" actId="478"/>
          <ac:spMkLst>
            <pc:docMk/>
            <pc:sldMk cId="2944947827" sldId="628"/>
            <ac:spMk id="9" creationId="{8BAE968C-4BBF-40C4-9A7C-076D2D65FE02}"/>
          </ac:spMkLst>
        </pc:spChg>
        <pc:picChg chg="mod">
          <ac:chgData name="Fabian Andres Diaz Sanchez" userId="1ed7bbf4-bb51-461a-b5e4-59e4cf0cc2b8" providerId="ADAL" clId="{40D30298-75E6-49D7-AE8D-61095515650F}" dt="2021-11-10T12:33:33.374" v="816" actId="14100"/>
          <ac:picMkLst>
            <pc:docMk/>
            <pc:sldMk cId="2944947827" sldId="628"/>
            <ac:picMk id="7" creationId="{26A3B62D-F3FB-428B-9E00-3BFE22E8C24C}"/>
          </ac:picMkLst>
        </pc:picChg>
      </pc:sldChg>
      <pc:sldChg chg="addSp delSp modSp mod modNotesTx">
        <pc:chgData name="Fabian Andres Diaz Sanchez" userId="1ed7bbf4-bb51-461a-b5e4-59e4cf0cc2b8" providerId="ADAL" clId="{40D30298-75E6-49D7-AE8D-61095515650F}" dt="2021-11-10T12:43:33.203" v="1477" actId="20577"/>
        <pc:sldMkLst>
          <pc:docMk/>
          <pc:sldMk cId="1834775097" sldId="633"/>
        </pc:sldMkLst>
        <pc:spChg chg="add del mod">
          <ac:chgData name="Fabian Andres Diaz Sanchez" userId="1ed7bbf4-bb51-461a-b5e4-59e4cf0cc2b8" providerId="ADAL" clId="{40D30298-75E6-49D7-AE8D-61095515650F}" dt="2021-11-10T12:43:33.203" v="1477" actId="20577"/>
          <ac:spMkLst>
            <pc:docMk/>
            <pc:sldMk cId="1834775097" sldId="633"/>
            <ac:spMk id="3" creationId="{00000000-0000-0000-0000-000000000000}"/>
          </ac:spMkLst>
        </pc:spChg>
      </pc:sldChg>
      <pc:sldChg chg="add">
        <pc:chgData name="Fabian Andres Diaz Sanchez" userId="1ed7bbf4-bb51-461a-b5e4-59e4cf0cc2b8" providerId="ADAL" clId="{40D30298-75E6-49D7-AE8D-61095515650F}" dt="2021-11-10T12:47:07.690" v="1478"/>
        <pc:sldMkLst>
          <pc:docMk/>
          <pc:sldMk cId="3121808557" sldId="659"/>
        </pc:sldMkLst>
      </pc:sldChg>
    </pc:docChg>
  </pc:docChgLst>
  <pc:docChgLst>
    <pc:chgData name="Fabian Andres Diaz Sanchez" userId="1ed7bbf4-bb51-461a-b5e4-59e4cf0cc2b8" providerId="ADAL" clId="{35CC9005-EB1C-406F-85F2-4123222ACF31}"/>
    <pc:docChg chg="custSel modSld">
      <pc:chgData name="Fabian Andres Diaz Sanchez" userId="1ed7bbf4-bb51-461a-b5e4-59e4cf0cc2b8" providerId="ADAL" clId="{35CC9005-EB1C-406F-85F2-4123222ACF31}" dt="2021-12-03T07:17:53.369" v="377" actId="14100"/>
      <pc:docMkLst>
        <pc:docMk/>
      </pc:docMkLst>
      <pc:sldChg chg="addSp modSp">
        <pc:chgData name="Fabian Andres Diaz Sanchez" userId="1ed7bbf4-bb51-461a-b5e4-59e4cf0cc2b8" providerId="ADAL" clId="{35CC9005-EB1C-406F-85F2-4123222ACF31}" dt="2021-12-02T11:56:47.503" v="309"/>
        <pc:sldMkLst>
          <pc:docMk/>
          <pc:sldMk cId="0" sldId="257"/>
        </pc:sldMkLst>
        <pc:picChg chg="add mod">
          <ac:chgData name="Fabian Andres Diaz Sanchez" userId="1ed7bbf4-bb51-461a-b5e4-59e4cf0cc2b8" providerId="ADAL" clId="{35CC9005-EB1C-406F-85F2-4123222ACF31}" dt="2021-12-02T11:56:47.503" v="309"/>
          <ac:picMkLst>
            <pc:docMk/>
            <pc:sldMk cId="0" sldId="257"/>
            <ac:picMk id="2" creationId="{9F83E6D9-F930-4DCB-9347-75DB43328371}"/>
          </ac:picMkLst>
        </pc:picChg>
      </pc:sldChg>
      <pc:sldChg chg="addSp modSp mod">
        <pc:chgData name="Fabian Andres Diaz Sanchez" userId="1ed7bbf4-bb51-461a-b5e4-59e4cf0cc2b8" providerId="ADAL" clId="{35CC9005-EB1C-406F-85F2-4123222ACF31}" dt="2021-12-03T07:15:31.506" v="354" actId="1076"/>
        <pc:sldMkLst>
          <pc:docMk/>
          <pc:sldMk cId="767919344" sldId="548"/>
        </pc:sldMkLst>
        <pc:spChg chg="mod">
          <ac:chgData name="Fabian Andres Diaz Sanchez" userId="1ed7bbf4-bb51-461a-b5e4-59e4cf0cc2b8" providerId="ADAL" clId="{35CC9005-EB1C-406F-85F2-4123222ACF31}" dt="2021-12-03T07:15:31.506" v="354" actId="1076"/>
          <ac:spMkLst>
            <pc:docMk/>
            <pc:sldMk cId="767919344" sldId="548"/>
            <ac:spMk id="11" creationId="{6C61EC31-DE47-4180-8127-5A0737EE7C49}"/>
          </ac:spMkLst>
        </pc:spChg>
        <pc:picChg chg="add mod">
          <ac:chgData name="Fabian Andres Diaz Sanchez" userId="1ed7bbf4-bb51-461a-b5e4-59e4cf0cc2b8" providerId="ADAL" clId="{35CC9005-EB1C-406F-85F2-4123222ACF31}" dt="2021-12-02T12:16:38.982" v="331"/>
          <ac:picMkLst>
            <pc:docMk/>
            <pc:sldMk cId="767919344" sldId="548"/>
            <ac:picMk id="3" creationId="{1790FCFF-EC53-425C-AE7C-78FCD353478F}"/>
          </ac:picMkLst>
        </pc:picChg>
      </pc:sldChg>
      <pc:sldChg chg="addSp modSp">
        <pc:chgData name="Fabian Andres Diaz Sanchez" userId="1ed7bbf4-bb51-461a-b5e4-59e4cf0cc2b8" providerId="ADAL" clId="{35CC9005-EB1C-406F-85F2-4123222ACF31}" dt="2021-12-02T13:38:06.273" v="345"/>
        <pc:sldMkLst>
          <pc:docMk/>
          <pc:sldMk cId="4262920188" sldId="549"/>
        </pc:sldMkLst>
        <pc:picChg chg="add mod">
          <ac:chgData name="Fabian Andres Diaz Sanchez" userId="1ed7bbf4-bb51-461a-b5e4-59e4cf0cc2b8" providerId="ADAL" clId="{35CC9005-EB1C-406F-85F2-4123222ACF31}" dt="2021-12-02T13:38:06.273" v="345"/>
          <ac:picMkLst>
            <pc:docMk/>
            <pc:sldMk cId="4262920188" sldId="549"/>
            <ac:picMk id="3" creationId="{8E00A36B-FFB4-47FA-ACED-2F44B633ACF5}"/>
          </ac:picMkLst>
        </pc:picChg>
      </pc:sldChg>
      <pc:sldChg chg="addSp modSp modNotesTx">
        <pc:chgData name="Fabian Andres Diaz Sanchez" userId="1ed7bbf4-bb51-461a-b5e4-59e4cf0cc2b8" providerId="ADAL" clId="{35CC9005-EB1C-406F-85F2-4123222ACF31}" dt="2021-12-02T13:38:06.273" v="345"/>
        <pc:sldMkLst>
          <pc:docMk/>
          <pc:sldMk cId="41208054" sldId="550"/>
        </pc:sldMkLst>
        <pc:picChg chg="add mod">
          <ac:chgData name="Fabian Andres Diaz Sanchez" userId="1ed7bbf4-bb51-461a-b5e4-59e4cf0cc2b8" providerId="ADAL" clId="{35CC9005-EB1C-406F-85F2-4123222ACF31}" dt="2021-12-02T13:38:06.273" v="345"/>
          <ac:picMkLst>
            <pc:docMk/>
            <pc:sldMk cId="41208054" sldId="550"/>
            <ac:picMk id="4" creationId="{0D6D2D30-28CF-4CA3-BEA2-A7B2C6E26AEE}"/>
          </ac:picMkLst>
        </pc:picChg>
      </pc:sldChg>
      <pc:sldChg chg="addSp modSp modNotesTx">
        <pc:chgData name="Fabian Andres Diaz Sanchez" userId="1ed7bbf4-bb51-461a-b5e4-59e4cf0cc2b8" providerId="ADAL" clId="{35CC9005-EB1C-406F-85F2-4123222ACF31}" dt="2021-12-02T11:56:47.503" v="309"/>
        <pc:sldMkLst>
          <pc:docMk/>
          <pc:sldMk cId="2400102740" sldId="555"/>
        </pc:sldMkLst>
        <pc:picChg chg="add mod">
          <ac:chgData name="Fabian Andres Diaz Sanchez" userId="1ed7bbf4-bb51-461a-b5e4-59e4cf0cc2b8" providerId="ADAL" clId="{35CC9005-EB1C-406F-85F2-4123222ACF31}" dt="2021-12-02T11:56:47.503" v="309"/>
          <ac:picMkLst>
            <pc:docMk/>
            <pc:sldMk cId="2400102740" sldId="555"/>
            <ac:picMk id="3" creationId="{C6773735-FB1E-4176-92F2-D6695C0D51BE}"/>
          </ac:picMkLst>
        </pc:picChg>
      </pc:sldChg>
      <pc:sldChg chg="addSp delSp modSp modTransition modAnim modNotesTx">
        <pc:chgData name="Fabian Andres Diaz Sanchez" userId="1ed7bbf4-bb51-461a-b5e4-59e4cf0cc2b8" providerId="ADAL" clId="{35CC9005-EB1C-406F-85F2-4123222ACF31}" dt="2021-12-02T12:18:24.314" v="333"/>
        <pc:sldMkLst>
          <pc:docMk/>
          <pc:sldMk cId="3060299956" sldId="556"/>
        </pc:sldMkLst>
        <pc:picChg chg="add del mod">
          <ac:chgData name="Fabian Andres Diaz Sanchez" userId="1ed7bbf4-bb51-461a-b5e4-59e4cf0cc2b8" providerId="ADAL" clId="{35CC9005-EB1C-406F-85F2-4123222ACF31}" dt="2021-12-02T12:16:41.579" v="332"/>
          <ac:picMkLst>
            <pc:docMk/>
            <pc:sldMk cId="3060299956" sldId="556"/>
            <ac:picMk id="4" creationId="{90996005-0346-47D5-812F-CF58C3F1A732}"/>
          </ac:picMkLst>
        </pc:picChg>
        <pc:picChg chg="add mod">
          <ac:chgData name="Fabian Andres Diaz Sanchez" userId="1ed7bbf4-bb51-461a-b5e4-59e4cf0cc2b8" providerId="ADAL" clId="{35CC9005-EB1C-406F-85F2-4123222ACF31}" dt="2021-12-02T12:18:24.314" v="333"/>
          <ac:picMkLst>
            <pc:docMk/>
            <pc:sldMk cId="3060299956" sldId="556"/>
            <ac:picMk id="14" creationId="{BBBB6E4E-F895-4E3C-8EFB-A8AF60CB1501}"/>
          </ac:picMkLst>
        </pc:picChg>
      </pc:sldChg>
      <pc:sldChg chg="addSp modSp modNotesTx">
        <pc:chgData name="Fabian Andres Diaz Sanchez" userId="1ed7bbf4-bb51-461a-b5e4-59e4cf0cc2b8" providerId="ADAL" clId="{35CC9005-EB1C-406F-85F2-4123222ACF31}" dt="2021-12-02T12:18:24.314" v="333"/>
        <pc:sldMkLst>
          <pc:docMk/>
          <pc:sldMk cId="3414606763" sldId="557"/>
        </pc:sldMkLst>
        <pc:picChg chg="add mod">
          <ac:chgData name="Fabian Andres Diaz Sanchez" userId="1ed7bbf4-bb51-461a-b5e4-59e4cf0cc2b8" providerId="ADAL" clId="{35CC9005-EB1C-406F-85F2-4123222ACF31}" dt="2021-12-02T12:18:24.314" v="333"/>
          <ac:picMkLst>
            <pc:docMk/>
            <pc:sldMk cId="3414606763" sldId="557"/>
            <ac:picMk id="4" creationId="{1B7F7C92-397F-4955-BACC-EC71017D856E}"/>
          </ac:picMkLst>
        </pc:picChg>
      </pc:sldChg>
      <pc:sldChg chg="addSp modSp modNotesTx">
        <pc:chgData name="Fabian Andres Diaz Sanchez" userId="1ed7bbf4-bb51-461a-b5e4-59e4cf0cc2b8" providerId="ADAL" clId="{35CC9005-EB1C-406F-85F2-4123222ACF31}" dt="2021-12-02T13:38:06.273" v="345"/>
        <pc:sldMkLst>
          <pc:docMk/>
          <pc:sldMk cId="1425024185" sldId="559"/>
        </pc:sldMkLst>
        <pc:picChg chg="add mod">
          <ac:chgData name="Fabian Andres Diaz Sanchez" userId="1ed7bbf4-bb51-461a-b5e4-59e4cf0cc2b8" providerId="ADAL" clId="{35CC9005-EB1C-406F-85F2-4123222ACF31}" dt="2021-12-02T13:38:06.273" v="345"/>
          <ac:picMkLst>
            <pc:docMk/>
            <pc:sldMk cId="1425024185" sldId="559"/>
            <ac:picMk id="2" creationId="{C40B86D4-3276-4394-A230-F6B84B2BF089}"/>
          </ac:picMkLst>
        </pc:picChg>
      </pc:sldChg>
      <pc:sldChg chg="addSp modSp mod">
        <pc:chgData name="Fabian Andres Diaz Sanchez" userId="1ed7bbf4-bb51-461a-b5e4-59e4cf0cc2b8" providerId="ADAL" clId="{35CC9005-EB1C-406F-85F2-4123222ACF31}" dt="2021-12-03T07:15:52.340" v="356" actId="1076"/>
        <pc:sldMkLst>
          <pc:docMk/>
          <pc:sldMk cId="1399212098" sldId="588"/>
        </pc:sldMkLst>
        <pc:spChg chg="mod">
          <ac:chgData name="Fabian Andres Diaz Sanchez" userId="1ed7bbf4-bb51-461a-b5e4-59e4cf0cc2b8" providerId="ADAL" clId="{35CC9005-EB1C-406F-85F2-4123222ACF31}" dt="2021-12-03T07:15:52.340" v="356" actId="1076"/>
          <ac:spMkLst>
            <pc:docMk/>
            <pc:sldMk cId="1399212098" sldId="588"/>
            <ac:spMk id="9" creationId="{6C61EC31-DE47-4180-8127-5A0737EE7C49}"/>
          </ac:spMkLst>
        </pc:spChg>
        <pc:picChg chg="add mod">
          <ac:chgData name="Fabian Andres Diaz Sanchez" userId="1ed7bbf4-bb51-461a-b5e4-59e4cf0cc2b8" providerId="ADAL" clId="{35CC9005-EB1C-406F-85F2-4123222ACF31}" dt="2021-12-02T12:06:46.465" v="321"/>
          <ac:picMkLst>
            <pc:docMk/>
            <pc:sldMk cId="1399212098" sldId="588"/>
            <ac:picMk id="3" creationId="{CCC21916-3155-4D6E-9F28-1133AF37E2DD}"/>
          </ac:picMkLst>
        </pc:picChg>
      </pc:sldChg>
      <pc:sldChg chg="addSp delSp modSp modTransition modAnim modNotesTx">
        <pc:chgData name="Fabian Andres Diaz Sanchez" userId="1ed7bbf4-bb51-461a-b5e4-59e4cf0cc2b8" providerId="ADAL" clId="{35CC9005-EB1C-406F-85F2-4123222ACF31}" dt="2021-12-02T12:16:38.982" v="331"/>
        <pc:sldMkLst>
          <pc:docMk/>
          <pc:sldMk cId="3883383772" sldId="590"/>
        </pc:sldMkLst>
        <pc:picChg chg="add del mod">
          <ac:chgData name="Fabian Andres Diaz Sanchez" userId="1ed7bbf4-bb51-461a-b5e4-59e4cf0cc2b8" providerId="ADAL" clId="{35CC9005-EB1C-406F-85F2-4123222ACF31}" dt="2021-12-02T12:06:48.873" v="322"/>
          <ac:picMkLst>
            <pc:docMk/>
            <pc:sldMk cId="3883383772" sldId="590"/>
            <ac:picMk id="3" creationId="{B4AA78F4-FEFA-4696-A6A7-272E58A5BFE8}"/>
          </ac:picMkLst>
        </pc:picChg>
        <pc:picChg chg="add mod">
          <ac:chgData name="Fabian Andres Diaz Sanchez" userId="1ed7bbf4-bb51-461a-b5e4-59e4cf0cc2b8" providerId="ADAL" clId="{35CC9005-EB1C-406F-85F2-4123222ACF31}" dt="2021-12-02T12:16:38.982" v="331"/>
          <ac:picMkLst>
            <pc:docMk/>
            <pc:sldMk cId="3883383772" sldId="590"/>
            <ac:picMk id="4" creationId="{B8C4E633-8D6E-4D02-BE91-18F93DB8E4BE}"/>
          </ac:picMkLst>
        </pc:picChg>
      </pc:sldChg>
      <pc:sldChg chg="addSp modSp mod">
        <pc:chgData name="Fabian Andres Diaz Sanchez" userId="1ed7bbf4-bb51-461a-b5e4-59e4cf0cc2b8" providerId="ADAL" clId="{35CC9005-EB1C-406F-85F2-4123222ACF31}" dt="2021-12-03T07:16:22.029" v="360" actId="14100"/>
        <pc:sldMkLst>
          <pc:docMk/>
          <pc:sldMk cId="237430342" sldId="592"/>
        </pc:sldMkLst>
        <pc:spChg chg="mod">
          <ac:chgData name="Fabian Andres Diaz Sanchez" userId="1ed7bbf4-bb51-461a-b5e4-59e4cf0cc2b8" providerId="ADAL" clId="{35CC9005-EB1C-406F-85F2-4123222ACF31}" dt="2021-12-03T07:16:22.029" v="360" actId="14100"/>
          <ac:spMkLst>
            <pc:docMk/>
            <pc:sldMk cId="237430342" sldId="592"/>
            <ac:spMk id="12" creationId="{6C61EC31-DE47-4180-8127-5A0737EE7C49}"/>
          </ac:spMkLst>
        </pc:spChg>
        <pc:picChg chg="add mod">
          <ac:chgData name="Fabian Andres Diaz Sanchez" userId="1ed7bbf4-bb51-461a-b5e4-59e4cf0cc2b8" providerId="ADAL" clId="{35CC9005-EB1C-406F-85F2-4123222ACF31}" dt="2021-12-02T12:06:46.465" v="321"/>
          <ac:picMkLst>
            <pc:docMk/>
            <pc:sldMk cId="237430342" sldId="592"/>
            <ac:picMk id="3" creationId="{E825C03F-F1AD-4EC4-8AFB-454D2DB8DC9A}"/>
          </ac:picMkLst>
        </pc:picChg>
        <pc:picChg chg="mod">
          <ac:chgData name="Fabian Andres Diaz Sanchez" userId="1ed7bbf4-bb51-461a-b5e4-59e4cf0cc2b8" providerId="ADAL" clId="{35CC9005-EB1C-406F-85F2-4123222ACF31}" dt="2021-12-01T07:55:57.341" v="32" actId="1076"/>
          <ac:picMkLst>
            <pc:docMk/>
            <pc:sldMk cId="237430342" sldId="592"/>
            <ac:picMk id="7" creationId="{00000000-0000-0000-0000-000000000000}"/>
          </ac:picMkLst>
        </pc:picChg>
      </pc:sldChg>
      <pc:sldChg chg="addSp modSp mod">
        <pc:chgData name="Fabian Andres Diaz Sanchez" userId="1ed7bbf4-bb51-461a-b5e4-59e4cf0cc2b8" providerId="ADAL" clId="{35CC9005-EB1C-406F-85F2-4123222ACF31}" dt="2021-12-03T07:15:44.661" v="355" actId="1076"/>
        <pc:sldMkLst>
          <pc:docMk/>
          <pc:sldMk cId="2338900111" sldId="593"/>
        </pc:sldMkLst>
        <pc:spChg chg="mod">
          <ac:chgData name="Fabian Andres Diaz Sanchez" userId="1ed7bbf4-bb51-461a-b5e4-59e4cf0cc2b8" providerId="ADAL" clId="{35CC9005-EB1C-406F-85F2-4123222ACF31}" dt="2021-12-03T07:15:44.661" v="355" actId="1076"/>
          <ac:spMkLst>
            <pc:docMk/>
            <pc:sldMk cId="2338900111" sldId="593"/>
            <ac:spMk id="9" creationId="{6C61EC31-DE47-4180-8127-5A0737EE7C49}"/>
          </ac:spMkLst>
        </pc:spChg>
        <pc:picChg chg="add mod">
          <ac:chgData name="Fabian Andres Diaz Sanchez" userId="1ed7bbf4-bb51-461a-b5e4-59e4cf0cc2b8" providerId="ADAL" clId="{35CC9005-EB1C-406F-85F2-4123222ACF31}" dt="2021-12-02T12:06:46.465" v="321"/>
          <ac:picMkLst>
            <pc:docMk/>
            <pc:sldMk cId="2338900111" sldId="593"/>
            <ac:picMk id="3" creationId="{BD3C0361-DF4C-4277-9DB8-A232AD6F2480}"/>
          </ac:picMkLst>
        </pc:picChg>
      </pc:sldChg>
      <pc:sldChg chg="addSp delSp modSp modTransition modAnim">
        <pc:chgData name="Fabian Andres Diaz Sanchez" userId="1ed7bbf4-bb51-461a-b5e4-59e4cf0cc2b8" providerId="ADAL" clId="{35CC9005-EB1C-406F-85F2-4123222ACF31}" dt="2021-12-02T12:06:46.465" v="321"/>
        <pc:sldMkLst>
          <pc:docMk/>
          <pc:sldMk cId="3794755579" sldId="594"/>
        </pc:sldMkLst>
        <pc:picChg chg="add del mod">
          <ac:chgData name="Fabian Andres Diaz Sanchez" userId="1ed7bbf4-bb51-461a-b5e4-59e4cf0cc2b8" providerId="ADAL" clId="{35CC9005-EB1C-406F-85F2-4123222ACF31}" dt="2021-12-02T12:03:07.058" v="320"/>
          <ac:picMkLst>
            <pc:docMk/>
            <pc:sldMk cId="3794755579" sldId="594"/>
            <ac:picMk id="3" creationId="{561B3343-BF7A-4C9E-AF66-4E01E0A3882D}"/>
          </ac:picMkLst>
        </pc:picChg>
        <pc:picChg chg="add mod">
          <ac:chgData name="Fabian Andres Diaz Sanchez" userId="1ed7bbf4-bb51-461a-b5e4-59e4cf0cc2b8" providerId="ADAL" clId="{35CC9005-EB1C-406F-85F2-4123222ACF31}" dt="2021-12-02T12:06:46.465" v="321"/>
          <ac:picMkLst>
            <pc:docMk/>
            <pc:sldMk cId="3794755579" sldId="594"/>
            <ac:picMk id="4" creationId="{1FBFC1AF-D3A4-44F0-A1F6-F9DCC9E0C236}"/>
          </ac:picMkLst>
        </pc:picChg>
      </pc:sldChg>
      <pc:sldChg chg="addSp modSp mod modNotesTx">
        <pc:chgData name="Fabian Andres Diaz Sanchez" userId="1ed7bbf4-bb51-461a-b5e4-59e4cf0cc2b8" providerId="ADAL" clId="{35CC9005-EB1C-406F-85F2-4123222ACF31}" dt="2021-12-03T07:17:53.369" v="377" actId="14100"/>
        <pc:sldMkLst>
          <pc:docMk/>
          <pc:sldMk cId="1073416812" sldId="596"/>
        </pc:sldMkLst>
        <pc:spChg chg="mod">
          <ac:chgData name="Fabian Andres Diaz Sanchez" userId="1ed7bbf4-bb51-461a-b5e4-59e4cf0cc2b8" providerId="ADAL" clId="{35CC9005-EB1C-406F-85F2-4123222ACF31}" dt="2021-12-03T07:17:41.825" v="375" actId="20577"/>
          <ac:spMkLst>
            <pc:docMk/>
            <pc:sldMk cId="1073416812" sldId="596"/>
            <ac:spMk id="8" creationId="{19FAE6C6-6E2C-49D6-A974-F583D5260281}"/>
          </ac:spMkLst>
        </pc:spChg>
        <pc:spChg chg="add mod">
          <ac:chgData name="Fabian Andres Diaz Sanchez" userId="1ed7bbf4-bb51-461a-b5e4-59e4cf0cc2b8" providerId="ADAL" clId="{35CC9005-EB1C-406F-85F2-4123222ACF31}" dt="2021-12-03T07:17:53.369" v="377" actId="14100"/>
          <ac:spMkLst>
            <pc:docMk/>
            <pc:sldMk cId="1073416812" sldId="596"/>
            <ac:spMk id="11" creationId="{817E70B2-1C66-4E24-A4AA-207B69A45F14}"/>
          </ac:spMkLst>
        </pc:spChg>
        <pc:picChg chg="add mod">
          <ac:chgData name="Fabian Andres Diaz Sanchez" userId="1ed7bbf4-bb51-461a-b5e4-59e4cf0cc2b8" providerId="ADAL" clId="{35CC9005-EB1C-406F-85F2-4123222ACF31}" dt="2021-12-02T13:38:06.273" v="345"/>
          <ac:picMkLst>
            <pc:docMk/>
            <pc:sldMk cId="1073416812" sldId="596"/>
            <ac:picMk id="3" creationId="{0F974EE6-8D04-4E4D-A89D-32345E2F9A80}"/>
          </ac:picMkLst>
        </pc:picChg>
        <pc:picChg chg="mod">
          <ac:chgData name="Fabian Andres Diaz Sanchez" userId="1ed7bbf4-bb51-461a-b5e4-59e4cf0cc2b8" providerId="ADAL" clId="{35CC9005-EB1C-406F-85F2-4123222ACF31}" dt="2021-12-03T07:17:50.132" v="376" actId="1076"/>
          <ac:picMkLst>
            <pc:docMk/>
            <pc:sldMk cId="1073416812" sldId="596"/>
            <ac:picMk id="9" creationId="{00000000-0000-0000-0000-000000000000}"/>
          </ac:picMkLst>
        </pc:picChg>
      </pc:sldChg>
      <pc:sldChg chg="addSp delSp modSp modTransition modAnim">
        <pc:chgData name="Fabian Andres Diaz Sanchez" userId="1ed7bbf4-bb51-461a-b5e4-59e4cf0cc2b8" providerId="ADAL" clId="{35CC9005-EB1C-406F-85F2-4123222ACF31}" dt="2021-12-02T13:25:48.969" v="337"/>
        <pc:sldMkLst>
          <pc:docMk/>
          <pc:sldMk cId="1673408874" sldId="621"/>
        </pc:sldMkLst>
        <pc:picChg chg="add del mod">
          <ac:chgData name="Fabian Andres Diaz Sanchez" userId="1ed7bbf4-bb51-461a-b5e4-59e4cf0cc2b8" providerId="ADAL" clId="{35CC9005-EB1C-406F-85F2-4123222ACF31}" dt="2021-12-02T13:22:35.211" v="334"/>
          <ac:picMkLst>
            <pc:docMk/>
            <pc:sldMk cId="1673408874" sldId="621"/>
            <ac:picMk id="3" creationId="{9A9E2150-B2D2-43C7-99E8-502287A093A0}"/>
          </ac:picMkLst>
        </pc:picChg>
        <pc:picChg chg="add del mod">
          <ac:chgData name="Fabian Andres Diaz Sanchez" userId="1ed7bbf4-bb51-461a-b5e4-59e4cf0cc2b8" providerId="ADAL" clId="{35CC9005-EB1C-406F-85F2-4123222ACF31}" dt="2021-12-02T13:24:12.739" v="336"/>
          <ac:picMkLst>
            <pc:docMk/>
            <pc:sldMk cId="1673408874" sldId="621"/>
            <ac:picMk id="5" creationId="{4EC5FA70-5C78-4ED5-A2C2-41E9EAFEB3F0}"/>
          </ac:picMkLst>
        </pc:picChg>
        <pc:picChg chg="add mod">
          <ac:chgData name="Fabian Andres Diaz Sanchez" userId="1ed7bbf4-bb51-461a-b5e4-59e4cf0cc2b8" providerId="ADAL" clId="{35CC9005-EB1C-406F-85F2-4123222ACF31}" dt="2021-12-02T13:25:48.969" v="337"/>
          <ac:picMkLst>
            <pc:docMk/>
            <pc:sldMk cId="1673408874" sldId="621"/>
            <ac:picMk id="6" creationId="{05007979-4EA9-4579-986E-543239A820E4}"/>
          </ac:picMkLst>
        </pc:picChg>
      </pc:sldChg>
      <pc:sldChg chg="addSp modSp">
        <pc:chgData name="Fabian Andres Diaz Sanchez" userId="1ed7bbf4-bb51-461a-b5e4-59e4cf0cc2b8" providerId="ADAL" clId="{35CC9005-EB1C-406F-85F2-4123222ACF31}" dt="2021-12-02T13:25:48.969" v="337"/>
        <pc:sldMkLst>
          <pc:docMk/>
          <pc:sldMk cId="2304580331" sldId="622"/>
        </pc:sldMkLst>
        <pc:picChg chg="add mod">
          <ac:chgData name="Fabian Andres Diaz Sanchez" userId="1ed7bbf4-bb51-461a-b5e4-59e4cf0cc2b8" providerId="ADAL" clId="{35CC9005-EB1C-406F-85F2-4123222ACF31}" dt="2021-12-02T13:25:48.969" v="337"/>
          <ac:picMkLst>
            <pc:docMk/>
            <pc:sldMk cId="2304580331" sldId="622"/>
            <ac:picMk id="3" creationId="{06F10D09-B49B-4522-8796-5456BF8F2EFE}"/>
          </ac:picMkLst>
        </pc:picChg>
      </pc:sldChg>
      <pc:sldChg chg="addSp modSp">
        <pc:chgData name="Fabian Andres Diaz Sanchez" userId="1ed7bbf4-bb51-461a-b5e4-59e4cf0cc2b8" providerId="ADAL" clId="{35CC9005-EB1C-406F-85F2-4123222ACF31}" dt="2021-12-02T13:25:48.969" v="337"/>
        <pc:sldMkLst>
          <pc:docMk/>
          <pc:sldMk cId="3367753792" sldId="623"/>
        </pc:sldMkLst>
        <pc:picChg chg="add mod">
          <ac:chgData name="Fabian Andres Diaz Sanchez" userId="1ed7bbf4-bb51-461a-b5e4-59e4cf0cc2b8" providerId="ADAL" clId="{35CC9005-EB1C-406F-85F2-4123222ACF31}" dt="2021-12-02T13:25:48.969" v="337"/>
          <ac:picMkLst>
            <pc:docMk/>
            <pc:sldMk cId="3367753792" sldId="623"/>
            <ac:picMk id="3" creationId="{72DAB4CD-96FB-4165-85B2-50DA11F24761}"/>
          </ac:picMkLst>
        </pc:picChg>
      </pc:sldChg>
      <pc:sldChg chg="addSp delSp modSp modTransition modAnim">
        <pc:chgData name="Fabian Andres Diaz Sanchez" userId="1ed7bbf4-bb51-461a-b5e4-59e4cf0cc2b8" providerId="ADAL" clId="{35CC9005-EB1C-406F-85F2-4123222ACF31}" dt="2021-12-02T13:28:10.210" v="339"/>
        <pc:sldMkLst>
          <pc:docMk/>
          <pc:sldMk cId="3114766321" sldId="624"/>
        </pc:sldMkLst>
        <pc:picChg chg="add del mod">
          <ac:chgData name="Fabian Andres Diaz Sanchez" userId="1ed7bbf4-bb51-461a-b5e4-59e4cf0cc2b8" providerId="ADAL" clId="{35CC9005-EB1C-406F-85F2-4123222ACF31}" dt="2021-12-02T13:26:11.008" v="338"/>
          <ac:picMkLst>
            <pc:docMk/>
            <pc:sldMk cId="3114766321" sldId="624"/>
            <ac:picMk id="3" creationId="{F6D2F2E5-409F-4DC5-9D87-BC1997D03F74}"/>
          </ac:picMkLst>
        </pc:picChg>
        <pc:picChg chg="add mod">
          <ac:chgData name="Fabian Andres Diaz Sanchez" userId="1ed7bbf4-bb51-461a-b5e4-59e4cf0cc2b8" providerId="ADAL" clId="{35CC9005-EB1C-406F-85F2-4123222ACF31}" dt="2021-12-02T13:28:10.210" v="339"/>
          <ac:picMkLst>
            <pc:docMk/>
            <pc:sldMk cId="3114766321" sldId="624"/>
            <ac:picMk id="4" creationId="{986ECF0B-0E88-423D-B132-0179654B3170}"/>
          </ac:picMkLst>
        </pc:picChg>
      </pc:sldChg>
      <pc:sldChg chg="addSp delSp modSp modTransition modAnim">
        <pc:chgData name="Fabian Andres Diaz Sanchez" userId="1ed7bbf4-bb51-461a-b5e4-59e4cf0cc2b8" providerId="ADAL" clId="{35CC9005-EB1C-406F-85F2-4123222ACF31}" dt="2021-12-02T13:38:06.273" v="345"/>
        <pc:sldMkLst>
          <pc:docMk/>
          <pc:sldMk cId="2743405797" sldId="625"/>
        </pc:sldMkLst>
        <pc:picChg chg="add del mod">
          <ac:chgData name="Fabian Andres Diaz Sanchez" userId="1ed7bbf4-bb51-461a-b5e4-59e4cf0cc2b8" providerId="ADAL" clId="{35CC9005-EB1C-406F-85F2-4123222ACF31}" dt="2021-12-02T13:28:13.098" v="340"/>
          <ac:picMkLst>
            <pc:docMk/>
            <pc:sldMk cId="2743405797" sldId="625"/>
            <ac:picMk id="3" creationId="{5B3AF272-543E-49BC-A45A-986494621736}"/>
          </ac:picMkLst>
        </pc:picChg>
        <pc:picChg chg="add del mod">
          <ac:chgData name="Fabian Andres Diaz Sanchez" userId="1ed7bbf4-bb51-461a-b5e4-59e4cf0cc2b8" providerId="ADAL" clId="{35CC9005-EB1C-406F-85F2-4123222ACF31}" dt="2021-12-02T13:28:35.855" v="342"/>
          <ac:picMkLst>
            <pc:docMk/>
            <pc:sldMk cId="2743405797" sldId="625"/>
            <ac:picMk id="4" creationId="{D1BABF24-958E-40FB-A5A0-355D82BB4935}"/>
          </ac:picMkLst>
        </pc:picChg>
        <pc:picChg chg="add del mod">
          <ac:chgData name="Fabian Andres Diaz Sanchez" userId="1ed7bbf4-bb51-461a-b5e4-59e4cf0cc2b8" providerId="ADAL" clId="{35CC9005-EB1C-406F-85F2-4123222ACF31}" dt="2021-12-02T13:29:31.819" v="344"/>
          <ac:picMkLst>
            <pc:docMk/>
            <pc:sldMk cId="2743405797" sldId="625"/>
            <ac:picMk id="5" creationId="{8DFFB038-A787-4F74-BFC5-DB4A40A06749}"/>
          </ac:picMkLst>
        </pc:picChg>
        <pc:picChg chg="add mod">
          <ac:chgData name="Fabian Andres Diaz Sanchez" userId="1ed7bbf4-bb51-461a-b5e4-59e4cf0cc2b8" providerId="ADAL" clId="{35CC9005-EB1C-406F-85F2-4123222ACF31}" dt="2021-12-02T13:38:06.273" v="345"/>
          <ac:picMkLst>
            <pc:docMk/>
            <pc:sldMk cId="2743405797" sldId="625"/>
            <ac:picMk id="8" creationId="{4DC9AB37-203F-4718-AC7A-D3687863D3C6}"/>
          </ac:picMkLst>
        </pc:picChg>
      </pc:sldChg>
      <pc:sldChg chg="addSp modSp">
        <pc:chgData name="Fabian Andres Diaz Sanchez" userId="1ed7bbf4-bb51-461a-b5e4-59e4cf0cc2b8" providerId="ADAL" clId="{35CC9005-EB1C-406F-85F2-4123222ACF31}" dt="2021-12-02T13:38:06.273" v="345"/>
        <pc:sldMkLst>
          <pc:docMk/>
          <pc:sldMk cId="3640975767" sldId="626"/>
        </pc:sldMkLst>
        <pc:picChg chg="add mod">
          <ac:chgData name="Fabian Andres Diaz Sanchez" userId="1ed7bbf4-bb51-461a-b5e4-59e4cf0cc2b8" providerId="ADAL" clId="{35CC9005-EB1C-406F-85F2-4123222ACF31}" dt="2021-12-02T13:38:06.273" v="345"/>
          <ac:picMkLst>
            <pc:docMk/>
            <pc:sldMk cId="3640975767" sldId="626"/>
            <ac:picMk id="3" creationId="{26DB7E3C-FE16-4FF4-90B6-0438D8F439E3}"/>
          </ac:picMkLst>
        </pc:picChg>
      </pc:sldChg>
      <pc:sldChg chg="addSp modSp">
        <pc:chgData name="Fabian Andres Diaz Sanchez" userId="1ed7bbf4-bb51-461a-b5e4-59e4cf0cc2b8" providerId="ADAL" clId="{35CC9005-EB1C-406F-85F2-4123222ACF31}" dt="2021-12-02T13:38:06.273" v="345"/>
        <pc:sldMkLst>
          <pc:docMk/>
          <pc:sldMk cId="575144271" sldId="627"/>
        </pc:sldMkLst>
        <pc:picChg chg="add mod">
          <ac:chgData name="Fabian Andres Diaz Sanchez" userId="1ed7bbf4-bb51-461a-b5e4-59e4cf0cc2b8" providerId="ADAL" clId="{35CC9005-EB1C-406F-85F2-4123222ACF31}" dt="2021-12-02T13:38:06.273" v="345"/>
          <ac:picMkLst>
            <pc:docMk/>
            <pc:sldMk cId="575144271" sldId="627"/>
            <ac:picMk id="3" creationId="{B23AD626-440C-499C-A2C5-0A070542795A}"/>
          </ac:picMkLst>
        </pc:picChg>
      </pc:sldChg>
      <pc:sldChg chg="addSp modSp">
        <pc:chgData name="Fabian Andres Diaz Sanchez" userId="1ed7bbf4-bb51-461a-b5e4-59e4cf0cc2b8" providerId="ADAL" clId="{35CC9005-EB1C-406F-85F2-4123222ACF31}" dt="2021-12-02T13:38:06.273" v="345"/>
        <pc:sldMkLst>
          <pc:docMk/>
          <pc:sldMk cId="2944947827" sldId="628"/>
        </pc:sldMkLst>
        <pc:picChg chg="add mod">
          <ac:chgData name="Fabian Andres Diaz Sanchez" userId="1ed7bbf4-bb51-461a-b5e4-59e4cf0cc2b8" providerId="ADAL" clId="{35CC9005-EB1C-406F-85F2-4123222ACF31}" dt="2021-12-02T13:38:06.273" v="345"/>
          <ac:picMkLst>
            <pc:docMk/>
            <pc:sldMk cId="2944947827" sldId="628"/>
            <ac:picMk id="3" creationId="{ECCD30FF-3FC8-4DBB-859D-BB5A2EC2EF39}"/>
          </ac:picMkLst>
        </pc:picChg>
      </pc:sldChg>
      <pc:sldChg chg="addSp delSp modSp mod modTransition modAnim modNotesTx">
        <pc:chgData name="Fabian Andres Diaz Sanchez" userId="1ed7bbf4-bb51-461a-b5e4-59e4cf0cc2b8" providerId="ADAL" clId="{35CC9005-EB1C-406F-85F2-4123222ACF31}" dt="2021-12-03T07:16:08.745" v="358" actId="14100"/>
        <pc:sldMkLst>
          <pc:docMk/>
          <pc:sldMk cId="2910884279" sldId="629"/>
        </pc:sldMkLst>
        <pc:spChg chg="mod">
          <ac:chgData name="Fabian Andres Diaz Sanchez" userId="1ed7bbf4-bb51-461a-b5e4-59e4cf0cc2b8" providerId="ADAL" clId="{35CC9005-EB1C-406F-85F2-4123222ACF31}" dt="2021-12-03T07:16:08.745" v="358" actId="14100"/>
          <ac:spMkLst>
            <pc:docMk/>
            <pc:sldMk cId="2910884279" sldId="629"/>
            <ac:spMk id="12" creationId="{6C61EC31-DE47-4180-8127-5A0737EE7C49}"/>
          </ac:spMkLst>
        </pc:spChg>
        <pc:picChg chg="add del mod">
          <ac:chgData name="Fabian Andres Diaz Sanchez" userId="1ed7bbf4-bb51-461a-b5e4-59e4cf0cc2b8" providerId="ADAL" clId="{35CC9005-EB1C-406F-85F2-4123222ACF31}" dt="2021-12-02T11:58:56.930" v="312"/>
          <ac:picMkLst>
            <pc:docMk/>
            <pc:sldMk cId="2910884279" sldId="629"/>
            <ac:picMk id="3" creationId="{E29768DA-DB9E-4462-A4B9-D69EF69CA0B0}"/>
          </ac:picMkLst>
        </pc:picChg>
        <pc:picChg chg="add mod">
          <ac:chgData name="Fabian Andres Diaz Sanchez" userId="1ed7bbf4-bb51-461a-b5e4-59e4cf0cc2b8" providerId="ADAL" clId="{35CC9005-EB1C-406F-85F2-4123222ACF31}" dt="2021-12-02T12:02:57.207" v="319"/>
          <ac:picMkLst>
            <pc:docMk/>
            <pc:sldMk cId="2910884279" sldId="629"/>
            <ac:picMk id="4" creationId="{52197234-08FB-4A35-A1FC-A7743996247D}"/>
          </ac:picMkLst>
        </pc:picChg>
      </pc:sldChg>
      <pc:sldChg chg="addSp modSp">
        <pc:chgData name="Fabian Andres Diaz Sanchez" userId="1ed7bbf4-bb51-461a-b5e4-59e4cf0cc2b8" providerId="ADAL" clId="{35CC9005-EB1C-406F-85F2-4123222ACF31}" dt="2021-12-02T11:56:47.503" v="309"/>
        <pc:sldMkLst>
          <pc:docMk/>
          <pc:sldMk cId="4200103518" sldId="630"/>
        </pc:sldMkLst>
        <pc:picChg chg="add mod">
          <ac:chgData name="Fabian Andres Diaz Sanchez" userId="1ed7bbf4-bb51-461a-b5e4-59e4cf0cc2b8" providerId="ADAL" clId="{35CC9005-EB1C-406F-85F2-4123222ACF31}" dt="2021-12-02T11:56:47.503" v="309"/>
          <ac:picMkLst>
            <pc:docMk/>
            <pc:sldMk cId="4200103518" sldId="630"/>
            <ac:picMk id="3" creationId="{41C7EFFB-B8CE-48B2-B3AF-76BA9161D327}"/>
          </ac:picMkLst>
        </pc:picChg>
      </pc:sldChg>
      <pc:sldChg chg="addSp delSp modSp modTransition modAnim modNotesTx">
        <pc:chgData name="Fabian Andres Diaz Sanchez" userId="1ed7bbf4-bb51-461a-b5e4-59e4cf0cc2b8" providerId="ADAL" clId="{35CC9005-EB1C-406F-85F2-4123222ACF31}" dt="2021-12-02T11:58:53.354" v="311"/>
        <pc:sldMkLst>
          <pc:docMk/>
          <pc:sldMk cId="2790312322" sldId="631"/>
        </pc:sldMkLst>
        <pc:picChg chg="add del mod">
          <ac:chgData name="Fabian Andres Diaz Sanchez" userId="1ed7bbf4-bb51-461a-b5e4-59e4cf0cc2b8" providerId="ADAL" clId="{35CC9005-EB1C-406F-85F2-4123222ACF31}" dt="2021-12-02T11:56:57.775" v="310"/>
          <ac:picMkLst>
            <pc:docMk/>
            <pc:sldMk cId="2790312322" sldId="631"/>
            <ac:picMk id="3" creationId="{6171E9D1-08A2-4625-B393-C702D569392F}"/>
          </ac:picMkLst>
        </pc:picChg>
        <pc:picChg chg="add mod">
          <ac:chgData name="Fabian Andres Diaz Sanchez" userId="1ed7bbf4-bb51-461a-b5e4-59e4cf0cc2b8" providerId="ADAL" clId="{35CC9005-EB1C-406F-85F2-4123222ACF31}" dt="2021-12-02T11:58:53.354" v="311"/>
          <ac:picMkLst>
            <pc:docMk/>
            <pc:sldMk cId="2790312322" sldId="631"/>
            <ac:picMk id="4" creationId="{B4F54D4F-EFA4-44D4-A872-F5C4D995C012}"/>
          </ac:picMkLst>
        </pc:picChg>
      </pc:sldChg>
      <pc:sldChg chg="addSp modSp modNotesTx">
        <pc:chgData name="Fabian Andres Diaz Sanchez" userId="1ed7bbf4-bb51-461a-b5e4-59e4cf0cc2b8" providerId="ADAL" clId="{35CC9005-EB1C-406F-85F2-4123222ACF31}" dt="2021-12-02T11:58:53.354" v="311"/>
        <pc:sldMkLst>
          <pc:docMk/>
          <pc:sldMk cId="1835843372" sldId="632"/>
        </pc:sldMkLst>
        <pc:picChg chg="add mod">
          <ac:chgData name="Fabian Andres Diaz Sanchez" userId="1ed7bbf4-bb51-461a-b5e4-59e4cf0cc2b8" providerId="ADAL" clId="{35CC9005-EB1C-406F-85F2-4123222ACF31}" dt="2021-12-02T11:58:53.354" v="311"/>
          <ac:picMkLst>
            <pc:docMk/>
            <pc:sldMk cId="1835843372" sldId="632"/>
            <ac:picMk id="3" creationId="{D710E8ED-0FFA-4DE5-9022-C021D7A3C97C}"/>
          </ac:picMkLst>
        </pc:picChg>
      </pc:sldChg>
      <pc:sldChg chg="addSp modSp">
        <pc:chgData name="Fabian Andres Diaz Sanchez" userId="1ed7bbf4-bb51-461a-b5e4-59e4cf0cc2b8" providerId="ADAL" clId="{35CC9005-EB1C-406F-85F2-4123222ACF31}" dt="2021-12-02T13:38:06.273" v="345"/>
        <pc:sldMkLst>
          <pc:docMk/>
          <pc:sldMk cId="1834775097" sldId="633"/>
        </pc:sldMkLst>
        <pc:picChg chg="add mod">
          <ac:chgData name="Fabian Andres Diaz Sanchez" userId="1ed7bbf4-bb51-461a-b5e4-59e4cf0cc2b8" providerId="ADAL" clId="{35CC9005-EB1C-406F-85F2-4123222ACF31}" dt="2021-12-02T13:38:06.273" v="345"/>
          <ac:picMkLst>
            <pc:docMk/>
            <pc:sldMk cId="1834775097" sldId="633"/>
            <ac:picMk id="4" creationId="{101009DD-6F2C-496A-816B-1D9430E860CE}"/>
          </ac:picMkLst>
        </pc:picChg>
      </pc:sldChg>
      <pc:sldChg chg="addSp modSp mod">
        <pc:chgData name="Fabian Andres Diaz Sanchez" userId="1ed7bbf4-bb51-461a-b5e4-59e4cf0cc2b8" providerId="ADAL" clId="{35CC9005-EB1C-406F-85F2-4123222ACF31}" dt="2021-12-02T11:56:47.503" v="309"/>
        <pc:sldMkLst>
          <pc:docMk/>
          <pc:sldMk cId="792089478" sldId="634"/>
        </pc:sldMkLst>
        <pc:spChg chg="mod">
          <ac:chgData name="Fabian Andres Diaz Sanchez" userId="1ed7bbf4-bb51-461a-b5e4-59e4cf0cc2b8" providerId="ADAL" clId="{35CC9005-EB1C-406F-85F2-4123222ACF31}" dt="2021-12-01T07:32:28.086" v="0" actId="33524"/>
          <ac:spMkLst>
            <pc:docMk/>
            <pc:sldMk cId="792089478" sldId="634"/>
            <ac:spMk id="6" creationId="{2A5F83CF-6CB2-40D7-99C7-DA75F0CDD057}"/>
          </ac:spMkLst>
        </pc:spChg>
        <pc:picChg chg="add mod">
          <ac:chgData name="Fabian Andres Diaz Sanchez" userId="1ed7bbf4-bb51-461a-b5e4-59e4cf0cc2b8" providerId="ADAL" clId="{35CC9005-EB1C-406F-85F2-4123222ACF31}" dt="2021-12-02T11:56:47.503" v="309"/>
          <ac:picMkLst>
            <pc:docMk/>
            <pc:sldMk cId="792089478" sldId="634"/>
            <ac:picMk id="3" creationId="{48818C2D-DFF8-4BA6-8A1A-059C8D57DEBC}"/>
          </ac:picMkLst>
        </pc:picChg>
      </pc:sldChg>
      <pc:sldChg chg="addSp modSp">
        <pc:chgData name="Fabian Andres Diaz Sanchez" userId="1ed7bbf4-bb51-461a-b5e4-59e4cf0cc2b8" providerId="ADAL" clId="{35CC9005-EB1C-406F-85F2-4123222ACF31}" dt="2021-12-02T13:38:06.273" v="345"/>
        <pc:sldMkLst>
          <pc:docMk/>
          <pc:sldMk cId="3121808557" sldId="659"/>
        </pc:sldMkLst>
        <pc:picChg chg="add mod">
          <ac:chgData name="Fabian Andres Diaz Sanchez" userId="1ed7bbf4-bb51-461a-b5e4-59e4cf0cc2b8" providerId="ADAL" clId="{35CC9005-EB1C-406F-85F2-4123222ACF31}" dt="2021-12-02T13:38:06.273" v="345"/>
          <ac:picMkLst>
            <pc:docMk/>
            <pc:sldMk cId="3121808557" sldId="659"/>
            <ac:picMk id="3" creationId="{F3F404F5-EBEA-4DC4-8672-3BC293396ED2}"/>
          </ac:picMkLst>
        </pc:picChg>
      </pc:sldChg>
    </pc:docChg>
  </pc:docChgLst>
  <pc:docChgLst>
    <pc:chgData name="Fabian Andres Diaz Sanchez" userId="1ed7bbf4-bb51-461a-b5e4-59e4cf0cc2b8" providerId="ADAL" clId="{DAA0E8C3-70A9-474F-8BAD-56910DCFE991}"/>
    <pc:docChg chg="custSel addSld modSld">
      <pc:chgData name="Fabian Andres Diaz Sanchez" userId="1ed7bbf4-bb51-461a-b5e4-59e4cf0cc2b8" providerId="ADAL" clId="{DAA0E8C3-70A9-474F-8BAD-56910DCFE991}" dt="2021-08-26T07:26:26.592" v="64" actId="5793"/>
      <pc:docMkLst>
        <pc:docMk/>
      </pc:docMkLst>
      <pc:sldChg chg="modSp mod">
        <pc:chgData name="Fabian Andres Diaz Sanchez" userId="1ed7bbf4-bb51-461a-b5e4-59e4cf0cc2b8" providerId="ADAL" clId="{DAA0E8C3-70A9-474F-8BAD-56910DCFE991}" dt="2021-08-26T07:25:15.892" v="33" actId="20577"/>
        <pc:sldMkLst>
          <pc:docMk/>
          <pc:sldMk cId="3640975767" sldId="626"/>
        </pc:sldMkLst>
        <pc:spChg chg="mod">
          <ac:chgData name="Fabian Andres Diaz Sanchez" userId="1ed7bbf4-bb51-461a-b5e4-59e4cf0cc2b8" providerId="ADAL" clId="{DAA0E8C3-70A9-474F-8BAD-56910DCFE991}" dt="2021-08-26T07:25:15.892" v="33" actId="20577"/>
          <ac:spMkLst>
            <pc:docMk/>
            <pc:sldMk cId="3640975767" sldId="626"/>
            <ac:spMk id="9" creationId="{8BAE968C-4BBF-40C4-9A7C-076D2D65FE02}"/>
          </ac:spMkLst>
        </pc:spChg>
      </pc:sldChg>
      <pc:sldChg chg="addSp modSp mod">
        <pc:chgData name="Fabian Andres Diaz Sanchez" userId="1ed7bbf4-bb51-461a-b5e4-59e4cf0cc2b8" providerId="ADAL" clId="{DAA0E8C3-70A9-474F-8BAD-56910DCFE991}" dt="2021-08-26T06:51:42.258" v="23" actId="20577"/>
        <pc:sldMkLst>
          <pc:docMk/>
          <pc:sldMk cId="575144271" sldId="627"/>
        </pc:sldMkLst>
        <pc:spChg chg="mod">
          <ac:chgData name="Fabian Andres Diaz Sanchez" userId="1ed7bbf4-bb51-461a-b5e4-59e4cf0cc2b8" providerId="ADAL" clId="{DAA0E8C3-70A9-474F-8BAD-56910DCFE991}" dt="2021-08-26T06:51:42.258" v="23" actId="20577"/>
          <ac:spMkLst>
            <pc:docMk/>
            <pc:sldMk cId="575144271" sldId="627"/>
            <ac:spMk id="9" creationId="{8BAE968C-4BBF-40C4-9A7C-076D2D65FE02}"/>
          </ac:spMkLst>
        </pc:spChg>
        <pc:picChg chg="mod">
          <ac:chgData name="Fabian Andres Diaz Sanchez" userId="1ed7bbf4-bb51-461a-b5e4-59e4cf0cc2b8" providerId="ADAL" clId="{DAA0E8C3-70A9-474F-8BAD-56910DCFE991}" dt="2021-08-26T06:50:58.341" v="13" actId="1076"/>
          <ac:picMkLst>
            <pc:docMk/>
            <pc:sldMk cId="575144271" sldId="627"/>
            <ac:picMk id="5" creationId="{691AF745-85B2-471A-993D-8867B3E202A1}"/>
          </ac:picMkLst>
        </pc:picChg>
        <pc:picChg chg="add mod">
          <ac:chgData name="Fabian Andres Diaz Sanchez" userId="1ed7bbf4-bb51-461a-b5e4-59e4cf0cc2b8" providerId="ADAL" clId="{DAA0E8C3-70A9-474F-8BAD-56910DCFE991}" dt="2021-08-26T06:50:58.341" v="13" actId="1076"/>
          <ac:picMkLst>
            <pc:docMk/>
            <pc:sldMk cId="575144271" sldId="627"/>
            <ac:picMk id="6" creationId="{ACF9EB53-F79B-4B2A-9BBD-98943B615625}"/>
          </ac:picMkLst>
        </pc:picChg>
      </pc:sldChg>
      <pc:sldChg chg="addSp delSp modSp add mod modClrScheme chgLayout">
        <pc:chgData name="Fabian Andres Diaz Sanchez" userId="1ed7bbf4-bb51-461a-b5e4-59e4cf0cc2b8" providerId="ADAL" clId="{DAA0E8C3-70A9-474F-8BAD-56910DCFE991}" dt="2021-08-26T07:26:26.592" v="64" actId="5793"/>
        <pc:sldMkLst>
          <pc:docMk/>
          <pc:sldMk cId="2944947827" sldId="628"/>
        </pc:sldMkLst>
        <pc:spChg chg="mod">
          <ac:chgData name="Fabian Andres Diaz Sanchez" userId="1ed7bbf4-bb51-461a-b5e4-59e4cf0cc2b8" providerId="ADAL" clId="{DAA0E8C3-70A9-474F-8BAD-56910DCFE991}" dt="2021-08-26T07:26:21.532" v="62" actId="26606"/>
          <ac:spMkLst>
            <pc:docMk/>
            <pc:sldMk cId="2944947827" sldId="628"/>
            <ac:spMk id="2" creationId="{D92B3CC0-ACD1-499E-B372-CCFCC8D9ECFE}"/>
          </ac:spMkLst>
        </pc:spChg>
        <pc:spChg chg="mod">
          <ac:chgData name="Fabian Andres Diaz Sanchez" userId="1ed7bbf4-bb51-461a-b5e4-59e4cf0cc2b8" providerId="ADAL" clId="{DAA0E8C3-70A9-474F-8BAD-56910DCFE991}" dt="2021-08-26T07:26:26.592" v="64" actId="5793"/>
          <ac:spMkLst>
            <pc:docMk/>
            <pc:sldMk cId="2944947827" sldId="628"/>
            <ac:spMk id="9" creationId="{8BAE968C-4BBF-40C4-9A7C-076D2D65FE02}"/>
          </ac:spMkLst>
        </pc:spChg>
        <pc:picChg chg="del">
          <ac:chgData name="Fabian Andres Diaz Sanchez" userId="1ed7bbf4-bb51-461a-b5e4-59e4cf0cc2b8" providerId="ADAL" clId="{DAA0E8C3-70A9-474F-8BAD-56910DCFE991}" dt="2021-08-26T07:26:12.174" v="59" actId="478"/>
          <ac:picMkLst>
            <pc:docMk/>
            <pc:sldMk cId="2944947827" sldId="628"/>
            <ac:picMk id="5" creationId="{691AF745-85B2-471A-993D-8867B3E202A1}"/>
          </ac:picMkLst>
        </pc:picChg>
        <pc:picChg chg="del">
          <ac:chgData name="Fabian Andres Diaz Sanchez" userId="1ed7bbf4-bb51-461a-b5e4-59e4cf0cc2b8" providerId="ADAL" clId="{DAA0E8C3-70A9-474F-8BAD-56910DCFE991}" dt="2021-08-26T07:26:12.772" v="60" actId="478"/>
          <ac:picMkLst>
            <pc:docMk/>
            <pc:sldMk cId="2944947827" sldId="628"/>
            <ac:picMk id="6" creationId="{ACF9EB53-F79B-4B2A-9BBD-98943B615625}"/>
          </ac:picMkLst>
        </pc:picChg>
        <pc:picChg chg="add mod">
          <ac:chgData name="Fabian Andres Diaz Sanchez" userId="1ed7bbf4-bb51-461a-b5e4-59e4cf0cc2b8" providerId="ADAL" clId="{DAA0E8C3-70A9-474F-8BAD-56910DCFE991}" dt="2021-08-26T07:26:23.877" v="63" actId="1076"/>
          <ac:picMkLst>
            <pc:docMk/>
            <pc:sldMk cId="2944947827" sldId="628"/>
            <ac:picMk id="7" creationId="{26A3B62D-F3FB-428B-9E00-3BFE22E8C24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5ECA7-5A4D-49FA-8CE3-5ADF275E93D4}" type="doc">
      <dgm:prSet loTypeId="urn:microsoft.com/office/officeart/2005/8/layout/process1" loCatId="process" qsTypeId="urn:microsoft.com/office/officeart/2005/8/quickstyle/simple1" qsCatId="simple" csTypeId="urn:microsoft.com/office/officeart/2005/8/colors/accent6_1" csCatId="accent6" phldr="1"/>
      <dgm:spPr/>
      <dgm:t>
        <a:bodyPr/>
        <a:lstStyle/>
        <a:p>
          <a:endParaRPr lang="en-US"/>
        </a:p>
      </dgm:t>
    </dgm:pt>
    <dgm:pt modelId="{66561C87-553F-4787-A6A1-C5AD8462FE35}">
      <dgm:prSet phldrT="[Text]"/>
      <dgm:spPr/>
      <dgm:t>
        <a:bodyPr/>
        <a:lstStyle/>
        <a:p>
          <a:r>
            <a:rPr lang="en-US" noProof="0" dirty="0"/>
            <a:t>Model creation</a:t>
          </a:r>
        </a:p>
      </dgm:t>
    </dgm:pt>
    <dgm:pt modelId="{F313FB97-568B-4568-9501-DB8290761872}" type="parTrans" cxnId="{60721631-1366-43F6-AA02-3D016938B1A7}">
      <dgm:prSet/>
      <dgm:spPr/>
      <dgm:t>
        <a:bodyPr/>
        <a:lstStyle/>
        <a:p>
          <a:endParaRPr lang="en-US"/>
        </a:p>
      </dgm:t>
    </dgm:pt>
    <dgm:pt modelId="{59DD05FE-64F3-481B-A046-22EA640C4CA6}" type="sibTrans" cxnId="{60721631-1366-43F6-AA02-3D016938B1A7}">
      <dgm:prSet/>
      <dgm:spPr>
        <a:ln>
          <a:solidFill>
            <a:srgbClr val="003300"/>
          </a:solidFill>
        </a:ln>
      </dgm:spPr>
      <dgm:t>
        <a:bodyPr/>
        <a:lstStyle/>
        <a:p>
          <a:endParaRPr lang="en-US"/>
        </a:p>
      </dgm:t>
    </dgm:pt>
    <dgm:pt modelId="{49DDAC54-B7D6-4107-AB46-DB49DB49D754}">
      <dgm:prSet phldrT="[Text]"/>
      <dgm:spPr/>
      <dgm:t>
        <a:bodyPr/>
        <a:lstStyle/>
        <a:p>
          <a:r>
            <a:rPr lang="en-GB" noProof="0" dirty="0"/>
            <a:t>Data input</a:t>
          </a:r>
        </a:p>
      </dgm:t>
    </dgm:pt>
    <dgm:pt modelId="{41741BA7-DD13-488B-9394-3C40F9F3F169}" type="parTrans" cxnId="{EB289599-679F-4180-8125-DD366FCE15E7}">
      <dgm:prSet/>
      <dgm:spPr/>
      <dgm:t>
        <a:bodyPr/>
        <a:lstStyle/>
        <a:p>
          <a:endParaRPr lang="en-US"/>
        </a:p>
      </dgm:t>
    </dgm:pt>
    <dgm:pt modelId="{49124A48-D012-407A-BD52-E585B201E654}" type="sibTrans" cxnId="{EB289599-679F-4180-8125-DD366FCE15E7}">
      <dgm:prSet/>
      <dgm:spPr>
        <a:ln>
          <a:solidFill>
            <a:srgbClr val="003300"/>
          </a:solidFill>
        </a:ln>
      </dgm:spPr>
      <dgm:t>
        <a:bodyPr/>
        <a:lstStyle/>
        <a:p>
          <a:endParaRPr lang="en-US"/>
        </a:p>
      </dgm:t>
    </dgm:pt>
    <dgm:pt modelId="{E1A8708D-A643-4D99-9491-ED4AFFC6A01B}">
      <dgm:prSet phldrT="[Text]"/>
      <dgm:spPr/>
      <dgm:t>
        <a:bodyPr/>
        <a:lstStyle/>
        <a:p>
          <a:r>
            <a:rPr lang="en-GB" noProof="0" dirty="0"/>
            <a:t>Calculation</a:t>
          </a:r>
        </a:p>
      </dgm:t>
    </dgm:pt>
    <dgm:pt modelId="{2851EF93-42A3-4E3E-B02D-60D5766E64B5}" type="parTrans" cxnId="{F0628C02-EC64-4EAA-A4AA-C29D42CEE871}">
      <dgm:prSet/>
      <dgm:spPr/>
      <dgm:t>
        <a:bodyPr/>
        <a:lstStyle/>
        <a:p>
          <a:endParaRPr lang="en-US"/>
        </a:p>
      </dgm:t>
    </dgm:pt>
    <dgm:pt modelId="{AC183D88-17AB-4ADE-92C8-D7E603BB4F04}" type="sibTrans" cxnId="{F0628C02-EC64-4EAA-A4AA-C29D42CEE871}">
      <dgm:prSet/>
      <dgm:spPr>
        <a:ln>
          <a:solidFill>
            <a:srgbClr val="003300"/>
          </a:solidFill>
        </a:ln>
      </dgm:spPr>
      <dgm:t>
        <a:bodyPr/>
        <a:lstStyle/>
        <a:p>
          <a:endParaRPr lang="en-US"/>
        </a:p>
      </dgm:t>
    </dgm:pt>
    <dgm:pt modelId="{8BDED43F-B969-4625-9390-8A94F37413C6}">
      <dgm:prSet phldrT="[Text]"/>
      <dgm:spPr/>
      <dgm:t>
        <a:bodyPr/>
        <a:lstStyle/>
        <a:p>
          <a:r>
            <a:rPr lang="en-GB" noProof="0" dirty="0"/>
            <a:t>Result presentation</a:t>
          </a:r>
        </a:p>
      </dgm:t>
    </dgm:pt>
    <dgm:pt modelId="{946F41C4-8DDC-4112-B7CA-958488404AE9}" type="parTrans" cxnId="{5C76DD1C-1384-4CB1-ACC8-1B248F02F430}">
      <dgm:prSet/>
      <dgm:spPr/>
      <dgm:t>
        <a:bodyPr/>
        <a:lstStyle/>
        <a:p>
          <a:endParaRPr lang="en-US"/>
        </a:p>
      </dgm:t>
    </dgm:pt>
    <dgm:pt modelId="{0EEB4C0B-293F-41B9-A6F6-80BEAC0D1E68}" type="sibTrans" cxnId="{5C76DD1C-1384-4CB1-ACC8-1B248F02F430}">
      <dgm:prSet/>
      <dgm:spPr/>
      <dgm:t>
        <a:bodyPr/>
        <a:lstStyle/>
        <a:p>
          <a:endParaRPr lang="en-US"/>
        </a:p>
      </dgm:t>
    </dgm:pt>
    <dgm:pt modelId="{9A15B985-90C4-43AF-96FD-8DDECE9E193A}" type="pres">
      <dgm:prSet presAssocID="{9F35ECA7-5A4D-49FA-8CE3-5ADF275E93D4}" presName="Name0" presStyleCnt="0">
        <dgm:presLayoutVars>
          <dgm:dir/>
          <dgm:resizeHandles val="exact"/>
        </dgm:presLayoutVars>
      </dgm:prSet>
      <dgm:spPr/>
    </dgm:pt>
    <dgm:pt modelId="{62657F2F-65E3-4E5B-9AD5-9C479976BD67}" type="pres">
      <dgm:prSet presAssocID="{66561C87-553F-4787-A6A1-C5AD8462FE35}" presName="node" presStyleLbl="node1" presStyleIdx="0" presStyleCnt="4">
        <dgm:presLayoutVars>
          <dgm:bulletEnabled val="1"/>
        </dgm:presLayoutVars>
      </dgm:prSet>
      <dgm:spPr/>
    </dgm:pt>
    <dgm:pt modelId="{54090DB1-F452-40BA-9AAE-D32CBAC35F79}" type="pres">
      <dgm:prSet presAssocID="{59DD05FE-64F3-481B-A046-22EA640C4CA6}" presName="sibTrans" presStyleLbl="sibTrans2D1" presStyleIdx="0" presStyleCnt="3"/>
      <dgm:spPr/>
    </dgm:pt>
    <dgm:pt modelId="{C04FA587-028F-48D7-8EBA-B228BD7E1109}" type="pres">
      <dgm:prSet presAssocID="{59DD05FE-64F3-481B-A046-22EA640C4CA6}" presName="connectorText" presStyleLbl="sibTrans2D1" presStyleIdx="0" presStyleCnt="3"/>
      <dgm:spPr/>
    </dgm:pt>
    <dgm:pt modelId="{28EDA17C-08CF-431B-859D-3627E47C4ECD}" type="pres">
      <dgm:prSet presAssocID="{49DDAC54-B7D6-4107-AB46-DB49DB49D754}" presName="node" presStyleLbl="node1" presStyleIdx="1" presStyleCnt="4">
        <dgm:presLayoutVars>
          <dgm:bulletEnabled val="1"/>
        </dgm:presLayoutVars>
      </dgm:prSet>
      <dgm:spPr/>
    </dgm:pt>
    <dgm:pt modelId="{4A48EEDC-BEA6-42C2-9F1A-75A2652B77CE}" type="pres">
      <dgm:prSet presAssocID="{49124A48-D012-407A-BD52-E585B201E654}" presName="sibTrans" presStyleLbl="sibTrans2D1" presStyleIdx="1" presStyleCnt="3"/>
      <dgm:spPr/>
    </dgm:pt>
    <dgm:pt modelId="{37A3F059-0190-482F-9F0E-EFBBCF5B0F9A}" type="pres">
      <dgm:prSet presAssocID="{49124A48-D012-407A-BD52-E585B201E654}" presName="connectorText" presStyleLbl="sibTrans2D1" presStyleIdx="1" presStyleCnt="3"/>
      <dgm:spPr/>
    </dgm:pt>
    <dgm:pt modelId="{C93B34BF-8755-4B79-A52C-D95BB5202E6F}" type="pres">
      <dgm:prSet presAssocID="{E1A8708D-A643-4D99-9491-ED4AFFC6A01B}" presName="node" presStyleLbl="node1" presStyleIdx="2" presStyleCnt="4">
        <dgm:presLayoutVars>
          <dgm:bulletEnabled val="1"/>
        </dgm:presLayoutVars>
      </dgm:prSet>
      <dgm:spPr/>
    </dgm:pt>
    <dgm:pt modelId="{C25B5667-DF06-448F-A33A-3A15FCAF48C5}" type="pres">
      <dgm:prSet presAssocID="{AC183D88-17AB-4ADE-92C8-D7E603BB4F04}" presName="sibTrans" presStyleLbl="sibTrans2D1" presStyleIdx="2" presStyleCnt="3"/>
      <dgm:spPr/>
    </dgm:pt>
    <dgm:pt modelId="{C483732E-6793-4B24-8E31-461340C64669}" type="pres">
      <dgm:prSet presAssocID="{AC183D88-17AB-4ADE-92C8-D7E603BB4F04}" presName="connectorText" presStyleLbl="sibTrans2D1" presStyleIdx="2" presStyleCnt="3"/>
      <dgm:spPr/>
    </dgm:pt>
    <dgm:pt modelId="{4C579DB1-073D-4F9C-B1BB-B8899F2BE0AC}" type="pres">
      <dgm:prSet presAssocID="{8BDED43F-B969-4625-9390-8A94F37413C6}" presName="node" presStyleLbl="node1" presStyleIdx="3" presStyleCnt="4">
        <dgm:presLayoutVars>
          <dgm:bulletEnabled val="1"/>
        </dgm:presLayoutVars>
      </dgm:prSet>
      <dgm:spPr/>
    </dgm:pt>
  </dgm:ptLst>
  <dgm:cxnLst>
    <dgm:cxn modelId="{F0628C02-EC64-4EAA-A4AA-C29D42CEE871}" srcId="{9F35ECA7-5A4D-49FA-8CE3-5ADF275E93D4}" destId="{E1A8708D-A643-4D99-9491-ED4AFFC6A01B}" srcOrd="2" destOrd="0" parTransId="{2851EF93-42A3-4E3E-B02D-60D5766E64B5}" sibTransId="{AC183D88-17AB-4ADE-92C8-D7E603BB4F04}"/>
    <dgm:cxn modelId="{066EB405-E1CA-432B-9E31-9E1F1129FFA6}" type="presOf" srcId="{49DDAC54-B7D6-4107-AB46-DB49DB49D754}" destId="{28EDA17C-08CF-431B-859D-3627E47C4ECD}" srcOrd="0" destOrd="0" presId="urn:microsoft.com/office/officeart/2005/8/layout/process1"/>
    <dgm:cxn modelId="{71866D11-1F12-4AF1-AE2E-80BB711C7519}" type="presOf" srcId="{E1A8708D-A643-4D99-9491-ED4AFFC6A01B}" destId="{C93B34BF-8755-4B79-A52C-D95BB5202E6F}" srcOrd="0" destOrd="0" presId="urn:microsoft.com/office/officeart/2005/8/layout/process1"/>
    <dgm:cxn modelId="{5C76DD1C-1384-4CB1-ACC8-1B248F02F430}" srcId="{9F35ECA7-5A4D-49FA-8CE3-5ADF275E93D4}" destId="{8BDED43F-B969-4625-9390-8A94F37413C6}" srcOrd="3" destOrd="0" parTransId="{946F41C4-8DDC-4112-B7CA-958488404AE9}" sibTransId="{0EEB4C0B-293F-41B9-A6F6-80BEAC0D1E68}"/>
    <dgm:cxn modelId="{1129F21E-82A5-449A-8406-1E4A68054B9F}" type="presOf" srcId="{9F35ECA7-5A4D-49FA-8CE3-5ADF275E93D4}" destId="{9A15B985-90C4-43AF-96FD-8DDECE9E193A}" srcOrd="0" destOrd="0" presId="urn:microsoft.com/office/officeart/2005/8/layout/process1"/>
    <dgm:cxn modelId="{60721631-1366-43F6-AA02-3D016938B1A7}" srcId="{9F35ECA7-5A4D-49FA-8CE3-5ADF275E93D4}" destId="{66561C87-553F-4787-A6A1-C5AD8462FE35}" srcOrd="0" destOrd="0" parTransId="{F313FB97-568B-4568-9501-DB8290761872}" sibTransId="{59DD05FE-64F3-481B-A046-22EA640C4CA6}"/>
    <dgm:cxn modelId="{52657036-6CD9-4EE1-B545-154911BEA976}" type="presOf" srcId="{AC183D88-17AB-4ADE-92C8-D7E603BB4F04}" destId="{C483732E-6793-4B24-8E31-461340C64669}" srcOrd="1" destOrd="0" presId="urn:microsoft.com/office/officeart/2005/8/layout/process1"/>
    <dgm:cxn modelId="{5C09F23C-B97A-435A-A211-FC187BFBDB12}" type="presOf" srcId="{59DD05FE-64F3-481B-A046-22EA640C4CA6}" destId="{C04FA587-028F-48D7-8EBA-B228BD7E1109}" srcOrd="1" destOrd="0" presId="urn:microsoft.com/office/officeart/2005/8/layout/process1"/>
    <dgm:cxn modelId="{B86C253F-DAD8-4092-B978-3D9A40A0C5F8}" type="presOf" srcId="{59DD05FE-64F3-481B-A046-22EA640C4CA6}" destId="{54090DB1-F452-40BA-9AAE-D32CBAC35F79}" srcOrd="0" destOrd="0" presId="urn:microsoft.com/office/officeart/2005/8/layout/process1"/>
    <dgm:cxn modelId="{78380849-35EE-4826-BB57-4FC82B53E5D7}" type="presOf" srcId="{8BDED43F-B969-4625-9390-8A94F37413C6}" destId="{4C579DB1-073D-4F9C-B1BB-B8899F2BE0AC}" srcOrd="0" destOrd="0" presId="urn:microsoft.com/office/officeart/2005/8/layout/process1"/>
    <dgm:cxn modelId="{9ABA6B54-9035-4D07-AAA9-E36DAD368648}" type="presOf" srcId="{66561C87-553F-4787-A6A1-C5AD8462FE35}" destId="{62657F2F-65E3-4E5B-9AD5-9C479976BD67}" srcOrd="0" destOrd="0" presId="urn:microsoft.com/office/officeart/2005/8/layout/process1"/>
    <dgm:cxn modelId="{27DF9B86-4355-4599-89D4-8E959D4BADB3}" type="presOf" srcId="{49124A48-D012-407A-BD52-E585B201E654}" destId="{4A48EEDC-BEA6-42C2-9F1A-75A2652B77CE}" srcOrd="0" destOrd="0" presId="urn:microsoft.com/office/officeart/2005/8/layout/process1"/>
    <dgm:cxn modelId="{EB289599-679F-4180-8125-DD366FCE15E7}" srcId="{9F35ECA7-5A4D-49FA-8CE3-5ADF275E93D4}" destId="{49DDAC54-B7D6-4107-AB46-DB49DB49D754}" srcOrd="1" destOrd="0" parTransId="{41741BA7-DD13-488B-9394-3C40F9F3F169}" sibTransId="{49124A48-D012-407A-BD52-E585B201E654}"/>
    <dgm:cxn modelId="{BD71CCA4-31C6-41D3-BB4B-BABB02DA1601}" type="presOf" srcId="{49124A48-D012-407A-BD52-E585B201E654}" destId="{37A3F059-0190-482F-9F0E-EFBBCF5B0F9A}" srcOrd="1" destOrd="0" presId="urn:microsoft.com/office/officeart/2005/8/layout/process1"/>
    <dgm:cxn modelId="{206109EA-DE49-40BB-B8DB-78C66A7D8B1E}" type="presOf" srcId="{AC183D88-17AB-4ADE-92C8-D7E603BB4F04}" destId="{C25B5667-DF06-448F-A33A-3A15FCAF48C5}" srcOrd="0" destOrd="0" presId="urn:microsoft.com/office/officeart/2005/8/layout/process1"/>
    <dgm:cxn modelId="{D4543A79-0C5B-4EB5-BCB1-B2AF0E32472C}" type="presParOf" srcId="{9A15B985-90C4-43AF-96FD-8DDECE9E193A}" destId="{62657F2F-65E3-4E5B-9AD5-9C479976BD67}" srcOrd="0" destOrd="0" presId="urn:microsoft.com/office/officeart/2005/8/layout/process1"/>
    <dgm:cxn modelId="{B6A494E6-6509-492F-8001-C0D058DCED85}" type="presParOf" srcId="{9A15B985-90C4-43AF-96FD-8DDECE9E193A}" destId="{54090DB1-F452-40BA-9AAE-D32CBAC35F79}" srcOrd="1" destOrd="0" presId="urn:microsoft.com/office/officeart/2005/8/layout/process1"/>
    <dgm:cxn modelId="{8E1CAA0E-3093-4D66-BBBF-018FD7A56C95}" type="presParOf" srcId="{54090DB1-F452-40BA-9AAE-D32CBAC35F79}" destId="{C04FA587-028F-48D7-8EBA-B228BD7E1109}" srcOrd="0" destOrd="0" presId="urn:microsoft.com/office/officeart/2005/8/layout/process1"/>
    <dgm:cxn modelId="{48E2A34B-E6C2-4F63-B33B-775FE52B343B}" type="presParOf" srcId="{9A15B985-90C4-43AF-96FD-8DDECE9E193A}" destId="{28EDA17C-08CF-431B-859D-3627E47C4ECD}" srcOrd="2" destOrd="0" presId="urn:microsoft.com/office/officeart/2005/8/layout/process1"/>
    <dgm:cxn modelId="{7B9B8CCF-49A6-4F23-979A-D02EA96E3780}" type="presParOf" srcId="{9A15B985-90C4-43AF-96FD-8DDECE9E193A}" destId="{4A48EEDC-BEA6-42C2-9F1A-75A2652B77CE}" srcOrd="3" destOrd="0" presId="urn:microsoft.com/office/officeart/2005/8/layout/process1"/>
    <dgm:cxn modelId="{86DDB5E5-A361-4EE1-8A8D-25CDAE800865}" type="presParOf" srcId="{4A48EEDC-BEA6-42C2-9F1A-75A2652B77CE}" destId="{37A3F059-0190-482F-9F0E-EFBBCF5B0F9A}" srcOrd="0" destOrd="0" presId="urn:microsoft.com/office/officeart/2005/8/layout/process1"/>
    <dgm:cxn modelId="{881A042F-173F-4EB0-90B3-B36647957A25}" type="presParOf" srcId="{9A15B985-90C4-43AF-96FD-8DDECE9E193A}" destId="{C93B34BF-8755-4B79-A52C-D95BB5202E6F}" srcOrd="4" destOrd="0" presId="urn:microsoft.com/office/officeart/2005/8/layout/process1"/>
    <dgm:cxn modelId="{D3D8BAD3-87A4-47AC-A24E-0F41A37CAF85}" type="presParOf" srcId="{9A15B985-90C4-43AF-96FD-8DDECE9E193A}" destId="{C25B5667-DF06-448F-A33A-3A15FCAF48C5}" srcOrd="5" destOrd="0" presId="urn:microsoft.com/office/officeart/2005/8/layout/process1"/>
    <dgm:cxn modelId="{54B6FABF-E76F-4380-98C1-D523CC4176EA}" type="presParOf" srcId="{C25B5667-DF06-448F-A33A-3A15FCAF48C5}" destId="{C483732E-6793-4B24-8E31-461340C64669}" srcOrd="0" destOrd="0" presId="urn:microsoft.com/office/officeart/2005/8/layout/process1"/>
    <dgm:cxn modelId="{3B52BD62-5BCA-4F5B-85D9-8D300C9D8D00}" type="presParOf" srcId="{9A15B985-90C4-43AF-96FD-8DDECE9E193A}" destId="{4C579DB1-073D-4F9C-B1BB-B8899F2BE0AC}"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57F2F-65E3-4E5B-9AD5-9C479976BD67}">
      <dsp:nvSpPr>
        <dsp:cNvPr id="0" name=""/>
        <dsp:cNvSpPr/>
      </dsp:nvSpPr>
      <dsp:spPr>
        <a:xfrm>
          <a:off x="3553" y="1390341"/>
          <a:ext cx="1553552" cy="93213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t>Model creation</a:t>
          </a:r>
        </a:p>
      </dsp:txBody>
      <dsp:txXfrm>
        <a:off x="30854" y="1417642"/>
        <a:ext cx="1498950" cy="877529"/>
      </dsp:txXfrm>
    </dsp:sp>
    <dsp:sp modelId="{54090DB1-F452-40BA-9AAE-D32CBAC35F79}">
      <dsp:nvSpPr>
        <dsp:cNvPr id="0" name=""/>
        <dsp:cNvSpPr/>
      </dsp:nvSpPr>
      <dsp:spPr>
        <a:xfrm>
          <a:off x="1712461" y="1663766"/>
          <a:ext cx="329353" cy="385281"/>
        </a:xfrm>
        <a:prstGeom prst="rightArrow">
          <a:avLst>
            <a:gd name="adj1" fmla="val 60000"/>
            <a:gd name="adj2" fmla="val 50000"/>
          </a:avLst>
        </a:prstGeom>
        <a:solidFill>
          <a:schemeClr val="accent6">
            <a:tint val="60000"/>
            <a:hueOff val="0"/>
            <a:satOff val="0"/>
            <a:lumOff val="0"/>
            <a:alphaOff val="0"/>
          </a:schemeClr>
        </a:solidFill>
        <a:ln>
          <a:solidFill>
            <a:srgbClr val="0033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12461" y="1740822"/>
        <a:ext cx="230547" cy="231169"/>
      </dsp:txXfrm>
    </dsp:sp>
    <dsp:sp modelId="{28EDA17C-08CF-431B-859D-3627E47C4ECD}">
      <dsp:nvSpPr>
        <dsp:cNvPr id="0" name=""/>
        <dsp:cNvSpPr/>
      </dsp:nvSpPr>
      <dsp:spPr>
        <a:xfrm>
          <a:off x="2178527" y="1390341"/>
          <a:ext cx="1553552" cy="93213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Data input</a:t>
          </a:r>
        </a:p>
      </dsp:txBody>
      <dsp:txXfrm>
        <a:off x="2205828" y="1417642"/>
        <a:ext cx="1498950" cy="877529"/>
      </dsp:txXfrm>
    </dsp:sp>
    <dsp:sp modelId="{4A48EEDC-BEA6-42C2-9F1A-75A2652B77CE}">
      <dsp:nvSpPr>
        <dsp:cNvPr id="0" name=""/>
        <dsp:cNvSpPr/>
      </dsp:nvSpPr>
      <dsp:spPr>
        <a:xfrm>
          <a:off x="3887435" y="1663766"/>
          <a:ext cx="329353" cy="385281"/>
        </a:xfrm>
        <a:prstGeom prst="rightArrow">
          <a:avLst>
            <a:gd name="adj1" fmla="val 60000"/>
            <a:gd name="adj2" fmla="val 50000"/>
          </a:avLst>
        </a:prstGeom>
        <a:solidFill>
          <a:schemeClr val="accent6">
            <a:tint val="60000"/>
            <a:hueOff val="0"/>
            <a:satOff val="0"/>
            <a:lumOff val="0"/>
            <a:alphaOff val="0"/>
          </a:schemeClr>
        </a:solidFill>
        <a:ln>
          <a:solidFill>
            <a:srgbClr val="0033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87435" y="1740822"/>
        <a:ext cx="230547" cy="231169"/>
      </dsp:txXfrm>
    </dsp:sp>
    <dsp:sp modelId="{C93B34BF-8755-4B79-A52C-D95BB5202E6F}">
      <dsp:nvSpPr>
        <dsp:cNvPr id="0" name=""/>
        <dsp:cNvSpPr/>
      </dsp:nvSpPr>
      <dsp:spPr>
        <a:xfrm>
          <a:off x="4353501" y="1390341"/>
          <a:ext cx="1553552" cy="93213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Calculation</a:t>
          </a:r>
        </a:p>
      </dsp:txBody>
      <dsp:txXfrm>
        <a:off x="4380802" y="1417642"/>
        <a:ext cx="1498950" cy="877529"/>
      </dsp:txXfrm>
    </dsp:sp>
    <dsp:sp modelId="{C25B5667-DF06-448F-A33A-3A15FCAF48C5}">
      <dsp:nvSpPr>
        <dsp:cNvPr id="0" name=""/>
        <dsp:cNvSpPr/>
      </dsp:nvSpPr>
      <dsp:spPr>
        <a:xfrm>
          <a:off x="6062409" y="1663766"/>
          <a:ext cx="329353" cy="385281"/>
        </a:xfrm>
        <a:prstGeom prst="rightArrow">
          <a:avLst>
            <a:gd name="adj1" fmla="val 60000"/>
            <a:gd name="adj2" fmla="val 50000"/>
          </a:avLst>
        </a:prstGeom>
        <a:solidFill>
          <a:schemeClr val="accent6">
            <a:tint val="60000"/>
            <a:hueOff val="0"/>
            <a:satOff val="0"/>
            <a:lumOff val="0"/>
            <a:alphaOff val="0"/>
          </a:schemeClr>
        </a:solidFill>
        <a:ln>
          <a:solidFill>
            <a:srgbClr val="0033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62409" y="1740822"/>
        <a:ext cx="230547" cy="231169"/>
      </dsp:txXfrm>
    </dsp:sp>
    <dsp:sp modelId="{4C579DB1-073D-4F9C-B1BB-B8899F2BE0AC}">
      <dsp:nvSpPr>
        <dsp:cNvPr id="0" name=""/>
        <dsp:cNvSpPr/>
      </dsp:nvSpPr>
      <dsp:spPr>
        <a:xfrm>
          <a:off x="6528475" y="1390341"/>
          <a:ext cx="1553552" cy="93213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Result presentation</a:t>
          </a:r>
        </a:p>
      </dsp:txBody>
      <dsp:txXfrm>
        <a:off x="6555776" y="1417642"/>
        <a:ext cx="1498950" cy="8775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9AA95-E4B3-4688-854D-A98B90F1A7B3}" type="datetimeFigureOut">
              <a:rPr lang="en-US" smtClean="0"/>
              <a:t>8/8/2022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D8F6-7BDC-44F9-A2F8-73A978F3DBDC}" type="slidenum">
              <a:rPr lang="en-US" smtClean="0"/>
              <a:t>‹N°›</a:t>
            </a:fld>
            <a:endParaRPr lang="en-US"/>
          </a:p>
        </p:txBody>
      </p:sp>
    </p:spTree>
    <p:extLst>
      <p:ext uri="{BB962C8B-B14F-4D97-AF65-F5344CB8AC3E}">
        <p14:creationId xmlns:p14="http://schemas.microsoft.com/office/powerpoint/2010/main" val="14977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E6959A8-1DC8-4A34-B15B-2CDF9D0C0FC7}"/>
              </a:ext>
            </a:extLst>
          </p:cNvPr>
          <p:cNvSpPr>
            <a:spLocks noGrp="1" noRot="1" noChangeAspect="1" noTextEdit="1"/>
          </p:cNvSpPr>
          <p:nvPr>
            <p:ph type="sldImg"/>
          </p:nvPr>
        </p:nvSpPr>
        <p:spPr>
          <a:xfrm>
            <a:off x="992188" y="768350"/>
            <a:ext cx="5114925" cy="3836988"/>
          </a:xfrm>
          <a:ln/>
        </p:spPr>
      </p:sp>
      <p:sp>
        <p:nvSpPr>
          <p:cNvPr id="6147" name="Notes Placeholder 2">
            <a:extLst>
              <a:ext uri="{FF2B5EF4-FFF2-40B4-BE49-F238E27FC236}">
                <a16:creationId xmlns:a16="http://schemas.microsoft.com/office/drawing/2014/main" id="{F28C5A33-F0E5-47D4-BADA-5718492452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cs typeface="Arial" panose="020B0604020202020204" pitchFamily="34" charset="0"/>
              </a:rPr>
              <a:t>Welcome to Today’s lecture. - Introduction to Open</a:t>
            </a:r>
            <a:r>
              <a:rPr lang="en-GB" altLang="en-US" baseline="0" dirty="0">
                <a:latin typeface="Arial" panose="020B0604020202020204" pitchFamily="34" charset="0"/>
                <a:cs typeface="Arial" panose="020B0604020202020204" pitchFamily="34" charset="0"/>
              </a:rPr>
              <a:t> LCA</a:t>
            </a:r>
            <a:endParaRPr lang="en-GB" altLang="en-US" dirty="0">
              <a:latin typeface="Arial" panose="020B0604020202020204" pitchFamily="34" charset="0"/>
              <a:cs typeface="Arial" panose="020B0604020202020204" pitchFamily="34" charset="0"/>
            </a:endParaRPr>
          </a:p>
        </p:txBody>
      </p:sp>
      <p:sp>
        <p:nvSpPr>
          <p:cNvPr id="6148" name="Slide Number Placeholder 3">
            <a:extLst>
              <a:ext uri="{FF2B5EF4-FFF2-40B4-BE49-F238E27FC236}">
                <a16:creationId xmlns:a16="http://schemas.microsoft.com/office/drawing/2014/main" id="{0742AF54-E31C-4D01-A3FF-BF1AE1955D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FC9B6F7-0A37-44F1-972F-92540E7CD47F}" type="slidenum">
              <a:rPr lang="lv-LV" altLang="en-US" sz="1300"/>
              <a:pPr>
                <a:spcBef>
                  <a:spcPct val="0"/>
                </a:spcBef>
              </a:pPr>
              <a:t>1</a:t>
            </a:fld>
            <a:endParaRPr lang="lv-LV"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GB" dirty="0"/>
              <a:t>In this spider graph, a comparison between</a:t>
            </a:r>
            <a:r>
              <a:rPr lang="en-GB" baseline="0" dirty="0"/>
              <a:t> the most used LCA tools is displayed considering different aspects such as the required user knowledge, the amount of phases able to model or their settings.</a:t>
            </a:r>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10</a:t>
            </a:fld>
            <a:endParaRPr lang="lv-LV" altLang="en-US"/>
          </a:p>
        </p:txBody>
      </p:sp>
    </p:spTree>
    <p:extLst>
      <p:ext uri="{BB962C8B-B14F-4D97-AF65-F5344CB8AC3E}">
        <p14:creationId xmlns:p14="http://schemas.microsoft.com/office/powerpoint/2010/main" val="358751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US" sz="1200" b="0" i="0" kern="1200" dirty="0">
                <a:solidFill>
                  <a:schemeClr val="tx1"/>
                </a:solidFill>
                <a:effectLst/>
                <a:latin typeface="Arial" charset="0"/>
                <a:ea typeface="+mn-ea"/>
                <a:cs typeface="Arial" charset="0"/>
              </a:rPr>
              <a:t>In terms of results, differences by using one or other tool should not exist,</a:t>
            </a:r>
            <a:r>
              <a:rPr lang="en-US" sz="1200" b="0" i="0" kern="1200" baseline="0" dirty="0">
                <a:solidFill>
                  <a:schemeClr val="tx1"/>
                </a:solidFill>
                <a:effectLst/>
                <a:latin typeface="Arial" charset="0"/>
                <a:ea typeface="+mn-ea"/>
                <a:cs typeface="Arial" charset="0"/>
              </a:rPr>
              <a:t> in case the exact same model with same data input and method are employed. However, it can happen due to different software updates that may affect characterization factors or include new standards in the impact assessment models.</a:t>
            </a:r>
          </a:p>
          <a:p>
            <a:endParaRPr lang="en-US" sz="1200" b="1" i="0" kern="1200" dirty="0">
              <a:solidFill>
                <a:schemeClr val="tx1"/>
              </a:solidFill>
              <a:effectLst/>
              <a:latin typeface="Arial" charset="0"/>
              <a:ea typeface="+mn-ea"/>
              <a:cs typeface="Arial" charset="0"/>
            </a:endParaRPr>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11</a:t>
            </a:fld>
            <a:endParaRPr lang="lv-LV" altLang="en-US"/>
          </a:p>
        </p:txBody>
      </p:sp>
    </p:spTree>
    <p:extLst>
      <p:ext uri="{BB962C8B-B14F-4D97-AF65-F5344CB8AC3E}">
        <p14:creationId xmlns:p14="http://schemas.microsoft.com/office/powerpoint/2010/main" val="113109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Currently, not a lot of free LCA software</a:t>
            </a:r>
            <a:r>
              <a:rPr lang="en-GB" baseline="0" dirty="0"/>
              <a:t> are still in the market. By 2019 only 4 LCA tools were sill available for free. This is due to the high work that it takes to keep these software up to date and running smoothly. Also, developing companies are constantly expanding their database options to include new methods or even new assessments, like Life Cycle Cost, or Social Life Cycle </a:t>
            </a:r>
            <a:r>
              <a:rPr lang="en-GB" baseline="0" dirty="0" err="1"/>
              <a:t>Assesstment</a:t>
            </a:r>
            <a:r>
              <a:rPr lang="en-GB" baseline="0" dirty="0"/>
              <a:t>.</a:t>
            </a:r>
            <a:endParaRPr lang="en-GB" dirty="0"/>
          </a:p>
          <a:p>
            <a:endParaRPr lang="en-GB" sz="1200" b="0" i="0" kern="1200" dirty="0">
              <a:solidFill>
                <a:schemeClr val="tx1"/>
              </a:solidFill>
              <a:effectLst/>
              <a:latin typeface="Arial" charset="0"/>
              <a:ea typeface="+mn-ea"/>
              <a:cs typeface="Arial" charset="0"/>
            </a:endParaRPr>
          </a:p>
          <a:p>
            <a:endParaRPr lang="en-GB" sz="1200" b="0" i="0" kern="1200" dirty="0">
              <a:solidFill>
                <a:schemeClr val="tx1"/>
              </a:solidFill>
              <a:effectLst/>
              <a:latin typeface="Arial" charset="0"/>
              <a:ea typeface="+mn-ea"/>
              <a:cs typeface="Arial" charset="0"/>
            </a:endParaRPr>
          </a:p>
          <a:p>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12</a:t>
            </a:fld>
            <a:endParaRPr lang="lv-LV" altLang="en-US"/>
          </a:p>
        </p:txBody>
      </p:sp>
    </p:spTree>
    <p:extLst>
      <p:ext uri="{BB962C8B-B14F-4D97-AF65-F5344CB8AC3E}">
        <p14:creationId xmlns:p14="http://schemas.microsoft.com/office/powerpoint/2010/main" val="2932509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GB" dirty="0"/>
              <a:t>From the afore</a:t>
            </a:r>
            <a:r>
              <a:rPr lang="en-GB" baseline="0" dirty="0"/>
              <a:t> displayed graph, if we focus on the </a:t>
            </a:r>
            <a:r>
              <a:rPr lang="en-GB" baseline="0" dirty="0" err="1"/>
              <a:t>OpenLCA</a:t>
            </a:r>
            <a:r>
              <a:rPr lang="en-GB" baseline="0" dirty="0"/>
              <a:t> software, which is the one we will be using today and in our future session, we can observe it has a fair score in most of the assessed features. </a:t>
            </a:r>
            <a:r>
              <a:rPr lang="en-GB" baseline="0" dirty="0" err="1"/>
              <a:t>OpenLCA</a:t>
            </a:r>
            <a:r>
              <a:rPr lang="en-GB" baseline="0" dirty="0"/>
              <a:t> is easy to use, does not require a lot of time to get used to the user interface, is somehow intuitive, and has a strong database availability.</a:t>
            </a:r>
          </a:p>
          <a:p>
            <a:endParaRPr lang="en-GB" baseline="0" dirty="0"/>
          </a:p>
          <a:p>
            <a:r>
              <a:rPr lang="en-GB" dirty="0"/>
              <a:t>Despite being an open source software, </a:t>
            </a:r>
            <a:r>
              <a:rPr lang="en-GB" dirty="0" err="1"/>
              <a:t>OpenLCA</a:t>
            </a:r>
            <a:r>
              <a:rPr lang="en-GB" dirty="0"/>
              <a:t> developers have managed to keep the app up to date, and many database developer companies are releasing compatible versions of methods and inventories.</a:t>
            </a:r>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13</a:t>
            </a:fld>
            <a:endParaRPr lang="lv-LV" altLang="en-US"/>
          </a:p>
        </p:txBody>
      </p:sp>
    </p:spTree>
    <p:extLst>
      <p:ext uri="{BB962C8B-B14F-4D97-AF65-F5344CB8AC3E}">
        <p14:creationId xmlns:p14="http://schemas.microsoft.com/office/powerpoint/2010/main" val="4175413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lv-LV" sz="1200" b="0" i="0" kern="1200" dirty="0">
                <a:solidFill>
                  <a:schemeClr val="tx1"/>
                </a:solidFill>
                <a:effectLst/>
                <a:latin typeface="Arial" charset="0"/>
                <a:ea typeface="+mn-ea"/>
                <a:cs typeface="Arial" charset="0"/>
              </a:rPr>
              <a:t>O</a:t>
            </a:r>
            <a:r>
              <a:rPr lang="en-GB" sz="1200" b="0" i="0" kern="1200" dirty="0" err="1">
                <a:solidFill>
                  <a:schemeClr val="tx1"/>
                </a:solidFill>
                <a:effectLst/>
                <a:latin typeface="Arial" charset="0"/>
                <a:ea typeface="+mn-ea"/>
                <a:cs typeface="Arial" charset="0"/>
              </a:rPr>
              <a:t>penLCA</a:t>
            </a:r>
            <a:r>
              <a:rPr lang="en-GB" sz="1200" b="0" i="0" kern="1200" dirty="0">
                <a:solidFill>
                  <a:schemeClr val="tx1"/>
                </a:solidFill>
                <a:effectLst/>
                <a:latin typeface="Arial" charset="0"/>
                <a:ea typeface="+mn-ea"/>
                <a:cs typeface="Arial" charset="0"/>
              </a:rPr>
              <a:t> is an attempt at providing a free open-source software package for doing LCA. Today, is still</a:t>
            </a:r>
            <a:r>
              <a:rPr lang="en-GB" sz="1200" b="0" i="0" kern="1200" baseline="0" dirty="0">
                <a:solidFill>
                  <a:schemeClr val="tx1"/>
                </a:solidFill>
                <a:effectLst/>
                <a:latin typeface="Arial" charset="0"/>
                <a:ea typeface="+mn-ea"/>
                <a:cs typeface="Arial" charset="0"/>
              </a:rPr>
              <a:t> the leading free LCA tool.</a:t>
            </a:r>
            <a:endParaRPr lang="en-GB" sz="1200" b="0" i="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err="1">
                <a:solidFill>
                  <a:schemeClr val="tx1"/>
                </a:solidFill>
                <a:effectLst/>
                <a:latin typeface="Arial" charset="0"/>
                <a:ea typeface="+mn-ea"/>
                <a:cs typeface="Arial" charset="0"/>
              </a:rPr>
              <a:t>OpenLCA</a:t>
            </a:r>
            <a:r>
              <a:rPr lang="en-GB" sz="1200" b="0" i="0" kern="1200" dirty="0">
                <a:solidFill>
                  <a:schemeClr val="tx1"/>
                </a:solidFill>
                <a:effectLst/>
                <a:latin typeface="Arial" charset="0"/>
                <a:ea typeface="+mn-ea"/>
                <a:cs typeface="Arial" charset="0"/>
              </a:rPr>
              <a:t> is an intended software</a:t>
            </a:r>
            <a:r>
              <a:rPr lang="lv-LV" sz="1200" b="0" i="0" kern="1200" dirty="0">
                <a:solidFill>
                  <a:schemeClr val="tx1"/>
                </a:solidFill>
                <a:effectLst/>
                <a:latin typeface="Arial" charset="0"/>
                <a:ea typeface="+mn-ea"/>
                <a:cs typeface="Arial" charset="0"/>
              </a:rPr>
              <a:t> </a:t>
            </a:r>
            <a:r>
              <a:rPr lang="en-GB" sz="1200" b="0" i="0" kern="1200" dirty="0">
                <a:solidFill>
                  <a:schemeClr val="tx1"/>
                </a:solidFill>
                <a:effectLst/>
                <a:latin typeface="Arial" charset="0"/>
                <a:ea typeface="+mn-ea"/>
                <a:cs typeface="Arial" charset="0"/>
              </a:rPr>
              <a:t>package with LCA</a:t>
            </a:r>
            <a:r>
              <a:rPr lang="lv-LV" sz="1200" b="0" i="0" kern="1200" dirty="0">
                <a:solidFill>
                  <a:schemeClr val="tx1"/>
                </a:solidFill>
                <a:effectLst/>
                <a:latin typeface="Arial" charset="0"/>
                <a:ea typeface="+mn-ea"/>
                <a:cs typeface="Arial" charset="0"/>
              </a:rPr>
              <a:t> </a:t>
            </a:r>
            <a:r>
              <a:rPr lang="en-GB" sz="1200" b="0" i="0" kern="1200" dirty="0">
                <a:solidFill>
                  <a:schemeClr val="tx1"/>
                </a:solidFill>
                <a:effectLst/>
                <a:latin typeface="Arial" charset="0"/>
                <a:ea typeface="+mn-ea"/>
                <a:cs typeface="Arial" charset="0"/>
              </a:rPr>
              <a:t>capabilities similar to </a:t>
            </a:r>
            <a:r>
              <a:rPr lang="en-GB" sz="1200" b="0" i="0" kern="1200" dirty="0" err="1">
                <a:solidFill>
                  <a:schemeClr val="tx1"/>
                </a:solidFill>
                <a:effectLst/>
                <a:latin typeface="Arial" charset="0"/>
                <a:ea typeface="+mn-ea"/>
                <a:cs typeface="Arial" charset="0"/>
              </a:rPr>
              <a:t>SimaPro</a:t>
            </a:r>
            <a:r>
              <a:rPr lang="en-GB" sz="1200" b="0" i="0" kern="1200" dirty="0">
                <a:solidFill>
                  <a:schemeClr val="tx1"/>
                </a:solidFill>
                <a:effectLst/>
                <a:latin typeface="Arial" charset="0"/>
                <a:ea typeface="+mn-ea"/>
                <a:cs typeface="Arial" charset="0"/>
              </a:rPr>
              <a:t> and </a:t>
            </a:r>
            <a:r>
              <a:rPr lang="en-GB" sz="1200" b="0" i="0" kern="1200" dirty="0" err="1">
                <a:solidFill>
                  <a:schemeClr val="tx1"/>
                </a:solidFill>
                <a:effectLst/>
                <a:latin typeface="Arial" charset="0"/>
                <a:ea typeface="+mn-ea"/>
                <a:cs typeface="Arial" charset="0"/>
              </a:rPr>
              <a:t>GaBi</a:t>
            </a:r>
            <a:r>
              <a:rPr lang="en-GB" sz="1200" b="0" i="0" kern="1200" dirty="0">
                <a:solidFill>
                  <a:schemeClr val="tx1"/>
                </a:solidFill>
                <a:effectLst/>
                <a:latin typeface="Arial" charset="0"/>
                <a:ea typeface="+mn-ea"/>
                <a:cs typeface="Arial" charset="0"/>
              </a:rPr>
              <a:t>.</a:t>
            </a:r>
            <a:r>
              <a:rPr lang="lv-LV" sz="1200" b="0" i="0" kern="1200" dirty="0">
                <a:solidFill>
                  <a:schemeClr val="tx1"/>
                </a:solidFill>
                <a:effectLst/>
                <a:latin typeface="Arial" charset="0"/>
                <a:ea typeface="+mn-ea"/>
                <a:cs typeface="Arial" charset="0"/>
              </a:rPr>
              <a:t> I</a:t>
            </a:r>
            <a:r>
              <a:rPr lang="en-US" sz="1200" b="0" i="0" kern="1200" dirty="0">
                <a:solidFill>
                  <a:schemeClr val="tx1"/>
                </a:solidFill>
                <a:effectLst/>
                <a:latin typeface="Arial" charset="0"/>
                <a:ea typeface="+mn-ea"/>
                <a:cs typeface="Arial" charset="0"/>
              </a:rPr>
              <a:t>t</a:t>
            </a:r>
            <a:r>
              <a:rPr lang="en-US" sz="1200" b="0" i="0" kern="1200" baseline="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is</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used</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in</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industry</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consultancy</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education</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and</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research</a:t>
            </a:r>
            <a:r>
              <a:rPr lang="en-US" sz="1200" b="0" i="0" kern="1200" dirty="0">
                <a:solidFill>
                  <a:schemeClr val="tx1"/>
                </a:solidFill>
                <a:effectLst/>
                <a:latin typeface="Arial" charset="0"/>
                <a:ea typeface="+mn-ea"/>
                <a:cs typeface="Arial" charset="0"/>
              </a:rPr>
              <a:t>. </a:t>
            </a:r>
            <a:endParaRPr lang="lv-LV" sz="1200" b="0" i="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lv-LV" sz="1200" b="0" i="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Arial" charset="0"/>
              </a:rPr>
              <a:t>The main advantage of </a:t>
            </a:r>
            <a:r>
              <a:rPr lang="en-US" sz="1200" b="0" i="0" kern="1200" dirty="0" err="1">
                <a:solidFill>
                  <a:schemeClr val="tx1"/>
                </a:solidFill>
                <a:effectLst/>
                <a:latin typeface="Arial" charset="0"/>
                <a:ea typeface="+mn-ea"/>
                <a:cs typeface="Arial" charset="0"/>
              </a:rPr>
              <a:t>OpenLCA</a:t>
            </a:r>
            <a:r>
              <a:rPr lang="en-US" sz="1200" b="0" i="0" kern="1200" dirty="0">
                <a:solidFill>
                  <a:schemeClr val="tx1"/>
                </a:solidFill>
                <a:effectLst/>
                <a:latin typeface="Arial" charset="0"/>
                <a:ea typeface="+mn-ea"/>
                <a:cs typeface="Arial" charset="0"/>
              </a:rPr>
              <a:t>,</a:t>
            </a:r>
            <a:r>
              <a:rPr lang="en-US" sz="1200" b="0" i="0" kern="1200" baseline="0" dirty="0">
                <a:solidFill>
                  <a:schemeClr val="tx1"/>
                </a:solidFill>
                <a:effectLst/>
                <a:latin typeface="Arial" charset="0"/>
                <a:ea typeface="+mn-ea"/>
                <a:cs typeface="Arial" charset="0"/>
              </a:rPr>
              <a:t> is that there is n</a:t>
            </a:r>
            <a:r>
              <a:rPr lang="en-GB" sz="1200" b="0" i="0" kern="1200" dirty="0">
                <a:solidFill>
                  <a:schemeClr val="tx1"/>
                </a:solidFill>
                <a:effectLst/>
                <a:latin typeface="Arial" charset="0"/>
                <a:ea typeface="+mn-ea"/>
                <a:cs typeface="Arial" charset="0"/>
              </a:rPr>
              <a:t>o need to worry about software codes</a:t>
            </a:r>
            <a:r>
              <a:rPr lang="lv-LV" sz="1200" b="0" i="0" kern="1200" dirty="0">
                <a:solidFill>
                  <a:schemeClr val="tx1"/>
                </a:solidFill>
                <a:effectLst/>
                <a:latin typeface="Arial" charset="0"/>
                <a:ea typeface="+mn-ea"/>
                <a:cs typeface="Arial" charset="0"/>
              </a:rPr>
              <a:t>. It </a:t>
            </a:r>
            <a:r>
              <a:rPr lang="lv-LV" sz="1200" b="0" i="0" kern="1200" dirty="0" err="1">
                <a:solidFill>
                  <a:schemeClr val="tx1"/>
                </a:solidFill>
                <a:effectLst/>
                <a:latin typeface="Arial" charset="0"/>
                <a:ea typeface="+mn-ea"/>
                <a:cs typeface="Arial" charset="0"/>
              </a:rPr>
              <a:t>is</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not</a:t>
            </a:r>
            <a:r>
              <a:rPr lang="lv-LV" sz="1200" b="0" i="0" kern="1200" dirty="0">
                <a:solidFill>
                  <a:schemeClr val="tx1"/>
                </a:solidFill>
                <a:effectLst/>
                <a:latin typeface="Arial" charset="0"/>
                <a:ea typeface="+mn-ea"/>
                <a:cs typeface="Arial" charset="0"/>
              </a:rPr>
              <a:t> a</a:t>
            </a:r>
            <a:r>
              <a:rPr lang="en-GB" sz="1200" b="0" i="0" kern="1200" dirty="0">
                <a:solidFill>
                  <a:schemeClr val="tx1"/>
                </a:solidFill>
                <a:effectLst/>
                <a:latin typeface="Arial" charset="0"/>
                <a:ea typeface="+mn-ea"/>
                <a:cs typeface="Arial" charset="0"/>
              </a:rPr>
              <a:t> black box software. </a:t>
            </a:r>
            <a:r>
              <a:rPr lang="lv-LV" sz="1200" b="0" i="0" kern="1200" dirty="0">
                <a:solidFill>
                  <a:schemeClr val="tx1"/>
                </a:solidFill>
                <a:effectLst/>
                <a:latin typeface="Arial" charset="0"/>
                <a:ea typeface="+mn-ea"/>
                <a:cs typeface="Arial" charset="0"/>
              </a:rPr>
              <a:t>Y</a:t>
            </a:r>
            <a:r>
              <a:rPr lang="en-GB" sz="1200" b="0" i="0" kern="1200" dirty="0" err="1">
                <a:solidFill>
                  <a:schemeClr val="tx1"/>
                </a:solidFill>
                <a:effectLst/>
                <a:latin typeface="Arial" charset="0"/>
                <a:ea typeface="+mn-ea"/>
                <a:cs typeface="Arial" charset="0"/>
              </a:rPr>
              <a:t>ou</a:t>
            </a:r>
            <a:r>
              <a:rPr lang="en-GB" sz="1200" b="0" i="0" kern="1200" dirty="0">
                <a:solidFill>
                  <a:schemeClr val="tx1"/>
                </a:solidFill>
                <a:effectLst/>
                <a:latin typeface="Arial" charset="0"/>
                <a:ea typeface="+mn-ea"/>
                <a:cs typeface="Arial" charset="0"/>
              </a:rPr>
              <a:t> can inspect the code for any potential issues including security issues and any malicious behaviour.</a:t>
            </a:r>
            <a:endParaRPr lang="lv-LV" sz="1200" b="0" i="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lv-LV" sz="1200" b="0" i="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lv-LV" sz="1200" b="0" i="0" kern="1200" dirty="0" err="1">
                <a:solidFill>
                  <a:schemeClr val="tx1"/>
                </a:solidFill>
                <a:effectLst/>
                <a:latin typeface="Arial" charset="0"/>
                <a:ea typeface="+mn-ea"/>
                <a:cs typeface="Arial" charset="0"/>
              </a:rPr>
              <a:t>OpenLCA</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has</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very</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extensive</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list</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of</a:t>
            </a:r>
            <a:r>
              <a:rPr lang="lv-LV" sz="1200" b="0" i="0" kern="1200" dirty="0">
                <a:solidFill>
                  <a:schemeClr val="tx1"/>
                </a:solidFill>
                <a:effectLst/>
                <a:latin typeface="Arial" charset="0"/>
                <a:ea typeface="+mn-ea"/>
                <a:cs typeface="Arial" charset="0"/>
              </a:rPr>
              <a:t> reference elements </a:t>
            </a:r>
            <a:r>
              <a:rPr lang="lv-LV" sz="1200" b="0" i="0" kern="1200" dirty="0" err="1">
                <a:solidFill>
                  <a:schemeClr val="tx1"/>
                </a:solidFill>
                <a:effectLst/>
                <a:latin typeface="Arial" charset="0"/>
                <a:ea typeface="+mn-ea"/>
                <a:cs typeface="Arial" charset="0"/>
              </a:rPr>
              <a:t>for</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elementary</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flows</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and</a:t>
            </a:r>
            <a:r>
              <a:rPr lang="lv-LV" sz="1200" b="0" i="0" kern="1200" dirty="0">
                <a:solidFill>
                  <a:schemeClr val="tx1"/>
                </a:solidFill>
                <a:effectLst/>
                <a:latin typeface="Arial" charset="0"/>
                <a:ea typeface="+mn-ea"/>
                <a:cs typeface="Arial" charset="0"/>
              </a:rPr>
              <a:t> </a:t>
            </a:r>
            <a:r>
              <a:rPr lang="lv-LV" sz="1200" b="0" i="0" kern="1200" dirty="0" err="1">
                <a:solidFill>
                  <a:schemeClr val="tx1"/>
                </a:solidFill>
                <a:effectLst/>
                <a:latin typeface="Arial" charset="0"/>
                <a:ea typeface="+mn-ea"/>
                <a:cs typeface="Arial" charset="0"/>
              </a:rPr>
              <a:t>other</a:t>
            </a:r>
            <a:r>
              <a:rPr lang="lv-LV" sz="1200" b="0" i="0" kern="1200" dirty="0">
                <a:solidFill>
                  <a:schemeClr val="tx1"/>
                </a:solidFill>
                <a:effectLst/>
                <a:latin typeface="Arial" charset="0"/>
                <a:ea typeface="+mn-ea"/>
                <a:cs typeface="Arial" charset="0"/>
              </a:rPr>
              <a:t> elements.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lv-LV" sz="1200" b="0" i="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lv-LV" sz="1200" b="0" i="0" kern="1200" dirty="0">
                <a:solidFill>
                  <a:schemeClr val="tx1"/>
                </a:solidFill>
                <a:effectLst/>
                <a:latin typeface="Arial" charset="0"/>
                <a:ea typeface="+mn-ea"/>
                <a:cs typeface="Arial" charset="0"/>
              </a:rPr>
              <a:t>According to developers of this tool  It is </a:t>
            </a:r>
            <a:r>
              <a:rPr lang="en-US" sz="1200" b="0" i="0" kern="1200" dirty="0">
                <a:solidFill>
                  <a:schemeClr val="tx1"/>
                </a:solidFill>
                <a:effectLst/>
                <a:latin typeface="Arial" charset="0"/>
                <a:ea typeface="+mn-ea"/>
                <a:cs typeface="Arial" charset="0"/>
              </a:rPr>
              <a:t>at the </a:t>
            </a:r>
            <a:r>
              <a:rPr lang="lv-LV" sz="1200" b="0" i="0" kern="1200" dirty="0">
                <a:solidFill>
                  <a:schemeClr val="tx1"/>
                </a:solidFill>
                <a:effectLst/>
                <a:latin typeface="Arial" charset="0"/>
                <a:ea typeface="+mn-ea"/>
                <a:cs typeface="Arial" charset="0"/>
              </a:rPr>
              <a:t>same level as SimaPro and Gabi</a:t>
            </a:r>
            <a:r>
              <a:rPr lang="en-US" sz="1200" b="0" i="0" kern="1200" dirty="0">
                <a:solidFill>
                  <a:schemeClr val="tx1"/>
                </a:solidFill>
                <a:effectLst/>
                <a:latin typeface="Arial" charset="0"/>
                <a:ea typeface="+mn-ea"/>
                <a:cs typeface="Arial" charset="0"/>
              </a:rPr>
              <a:t>. It s</a:t>
            </a:r>
            <a:r>
              <a:rPr lang="lv-LV" sz="1200" b="0" i="0" kern="1200" dirty="0">
                <a:solidFill>
                  <a:schemeClr val="tx1"/>
                </a:solidFill>
                <a:effectLst/>
                <a:latin typeface="Arial" charset="0"/>
                <a:ea typeface="+mn-ea"/>
                <a:cs typeface="Arial" charset="0"/>
              </a:rPr>
              <a:t>upports sharing of data and projects online thourgh server , which serves as data hub.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lv-LV" sz="1200" b="0" i="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Arial" charset="0"/>
              </a:rPr>
              <a:t>It also has h</a:t>
            </a:r>
            <a:r>
              <a:rPr lang="lv-LV" sz="1200" b="0" i="0" kern="1200" dirty="0">
                <a:solidFill>
                  <a:schemeClr val="tx1"/>
                </a:solidFill>
                <a:effectLst/>
                <a:latin typeface="Arial" charset="0"/>
                <a:ea typeface="+mn-ea"/>
                <a:cs typeface="Arial" charset="0"/>
              </a:rPr>
              <a:t>igh interoperability compared to other softwares</a:t>
            </a:r>
            <a:r>
              <a:rPr lang="en-US" sz="1200" b="0" i="0" kern="1200" dirty="0">
                <a:solidFill>
                  <a:schemeClr val="tx1"/>
                </a:solidFill>
                <a:effectLst/>
                <a:latin typeface="Arial" charset="0"/>
                <a:ea typeface="+mn-ea"/>
                <a:cs typeface="Arial" charset="0"/>
              </a:rPr>
              <a:t>.</a:t>
            </a:r>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14</a:t>
            </a:fld>
            <a:endParaRPr lang="lv-LV" altLang="en-US"/>
          </a:p>
        </p:txBody>
      </p:sp>
    </p:spTree>
    <p:extLst>
      <p:ext uri="{BB962C8B-B14F-4D97-AF65-F5344CB8AC3E}">
        <p14:creationId xmlns:p14="http://schemas.microsoft.com/office/powerpoint/2010/main" val="320727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Now, we will move forward to the software installation procedure.</a:t>
            </a:r>
            <a:r>
              <a:rPr lang="en-US" baseline="0" dirty="0"/>
              <a:t> </a:t>
            </a:r>
            <a:endParaRPr lang="lv-LV" dirty="0"/>
          </a:p>
        </p:txBody>
      </p:sp>
      <p:sp>
        <p:nvSpPr>
          <p:cNvPr id="4" name="Slide Number Placeholder 3"/>
          <p:cNvSpPr>
            <a:spLocks noGrp="1"/>
          </p:cNvSpPr>
          <p:nvPr>
            <p:ph type="sldNum" sz="quarter" idx="10"/>
          </p:nvPr>
        </p:nvSpPr>
        <p:spPr/>
        <p:txBody>
          <a:bodyPr/>
          <a:lstStyle/>
          <a:p>
            <a:fld id="{AAFEEC1B-DAC8-4508-A6D4-C3FEBFF36185}" type="slidenum">
              <a:rPr lang="lv-LV" altLang="en-US" smtClean="0"/>
              <a:pPr/>
              <a:t>15</a:t>
            </a:fld>
            <a:endParaRPr lang="lv-LV" altLang="en-US"/>
          </a:p>
        </p:txBody>
      </p:sp>
    </p:spTree>
    <p:extLst>
      <p:ext uri="{BB962C8B-B14F-4D97-AF65-F5344CB8AC3E}">
        <p14:creationId xmlns:p14="http://schemas.microsoft.com/office/powerpoint/2010/main" val="2892429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 to the web-page of </a:t>
            </a:r>
            <a:r>
              <a:rPr lang="en-US" sz="1200" dirty="0" err="1"/>
              <a:t>OpenLCA</a:t>
            </a:r>
            <a:r>
              <a:rPr lang="en-US" sz="1200" dirty="0"/>
              <a:t> software provider “</a:t>
            </a:r>
            <a:r>
              <a:rPr lang="en-US" sz="1200" dirty="0" err="1"/>
              <a:t>GreenDelta</a:t>
            </a:r>
            <a:r>
              <a:rPr lang="en-US" sz="1200" dirty="0"/>
              <a:t>” to download the latest version of software</a:t>
            </a:r>
          </a:p>
          <a:p>
            <a:endParaRPr lang="en-US" sz="1200" dirty="0"/>
          </a:p>
          <a:p>
            <a:r>
              <a:rPr lang="en-US" sz="1200" dirty="0"/>
              <a:t>You will be asked to leave contact information to proceed to the download section. In the download section (see figure) you will find option to select </a:t>
            </a:r>
            <a:r>
              <a:rPr lang="en-US" sz="1200" dirty="0" err="1"/>
              <a:t>OpenLCA</a:t>
            </a:r>
            <a:r>
              <a:rPr lang="en-US" sz="1200" dirty="0"/>
              <a:t> software for Windows or Mac. Please download the appropriate file for your type of computer. </a:t>
            </a:r>
          </a:p>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16</a:t>
            </a:fld>
            <a:endParaRPr lang="en-US"/>
          </a:p>
        </p:txBody>
      </p:sp>
    </p:spTree>
    <p:extLst>
      <p:ext uri="{BB962C8B-B14F-4D97-AF65-F5344CB8AC3E}">
        <p14:creationId xmlns:p14="http://schemas.microsoft.com/office/powerpoint/2010/main" val="4052761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Open the downloaded file to install the software.</a:t>
            </a:r>
          </a:p>
          <a:p>
            <a:endParaRPr lang="en-US" sz="1200" dirty="0"/>
          </a:p>
          <a:p>
            <a:r>
              <a:rPr lang="en-US" sz="1200" dirty="0"/>
              <a:t>To proceed with the installation, please accept the terms of the License Agreement. Click “Next” until you will see button “Install” (Figure 3). Select install and wait for the software to be installed on your computer. This can take some time. In case the installation is taking more than 20 minutes, you can end task the installation manually trough task manager option on your computer.</a:t>
            </a:r>
          </a:p>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17</a:t>
            </a:fld>
            <a:endParaRPr lang="en-US"/>
          </a:p>
        </p:txBody>
      </p:sp>
    </p:spTree>
    <p:extLst>
      <p:ext uri="{BB962C8B-B14F-4D97-AF65-F5344CB8AC3E}">
        <p14:creationId xmlns:p14="http://schemas.microsoft.com/office/powerpoint/2010/main" val="3912809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download </a:t>
            </a:r>
            <a:r>
              <a:rPr lang="en-US" sz="1200" dirty="0" err="1"/>
              <a:t>Ecoinvent</a:t>
            </a:r>
            <a:r>
              <a:rPr lang="en-US" sz="1200" dirty="0"/>
              <a:t> database (ecoinvent_36_cutoff…) and impact assessment methods (</a:t>
            </a:r>
            <a:r>
              <a:rPr lang="en-US" sz="1200" dirty="0" err="1"/>
              <a:t>ecoinvent_lcia</a:t>
            </a:r>
            <a:r>
              <a:rPr lang="en-US" sz="1200" dirty="0"/>
              <a:t>…)  use the link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will be redirected to RTU online file storage. Download both files in from this folder.</a:t>
            </a:r>
          </a:p>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18</a:t>
            </a:fld>
            <a:endParaRPr lang="en-US"/>
          </a:p>
        </p:txBody>
      </p:sp>
    </p:spTree>
    <p:extLst>
      <p:ext uri="{BB962C8B-B14F-4D97-AF65-F5344CB8AC3E}">
        <p14:creationId xmlns:p14="http://schemas.microsoft.com/office/powerpoint/2010/main" val="1139577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new database is empty and therefore you need to import the data from </a:t>
            </a:r>
            <a:r>
              <a:rPr lang="en-US" sz="1200" dirty="0" err="1"/>
              <a:t>Ecoinvent</a:t>
            </a:r>
            <a:r>
              <a:rPr lang="en-US" sz="1200" dirty="0"/>
              <a:t> database file that you downloaded. To do that, please select File and Import </a:t>
            </a:r>
          </a:p>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19</a:t>
            </a:fld>
            <a:endParaRPr lang="en-US"/>
          </a:p>
        </p:txBody>
      </p:sp>
    </p:spTree>
    <p:extLst>
      <p:ext uri="{BB962C8B-B14F-4D97-AF65-F5344CB8AC3E}">
        <p14:creationId xmlns:p14="http://schemas.microsoft.com/office/powerpoint/2010/main" val="76029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GB" dirty="0"/>
              <a:t>My name is Fabian Diaz. – I am chemical engineer with experience in the energy and food sectors. – I </a:t>
            </a:r>
            <a:r>
              <a:rPr lang="en-GB" dirty="0" err="1"/>
              <a:t>havea</a:t>
            </a:r>
            <a:r>
              <a:rPr lang="en-GB" dirty="0"/>
              <a:t> Master in Environmental Science</a:t>
            </a:r>
            <a:r>
              <a:rPr lang="en-GB" baseline="0" dirty="0"/>
              <a:t> and currently working as Researcher at Riga Technical University</a:t>
            </a:r>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2</a:t>
            </a:fld>
            <a:endParaRPr lang="lv-LV" altLang="en-US"/>
          </a:p>
        </p:txBody>
      </p:sp>
    </p:spTree>
    <p:extLst>
      <p:ext uri="{BB962C8B-B14F-4D97-AF65-F5344CB8AC3E}">
        <p14:creationId xmlns:p14="http://schemas.microsoft.com/office/powerpoint/2010/main" val="4258745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Select Import entire database and click Next.</a:t>
            </a:r>
          </a:p>
          <a:p>
            <a:r>
              <a:rPr lang="en-US" sz="1200" dirty="0"/>
              <a:t>In the next window please select option “From exported </a:t>
            </a:r>
            <a:r>
              <a:rPr lang="en-US" sz="1200" dirty="0" err="1"/>
              <a:t>zolca</a:t>
            </a:r>
            <a:r>
              <a:rPr lang="en-US" sz="1200" dirty="0"/>
              <a:t>-File” and click on “Browse” to find the downloaded </a:t>
            </a:r>
            <a:r>
              <a:rPr lang="en-US" sz="1200" dirty="0" err="1"/>
              <a:t>Ecoinvent</a:t>
            </a:r>
            <a:r>
              <a:rPr lang="en-US" sz="1200" dirty="0"/>
              <a:t> database. Click finish. The import of database will start and can take some time.</a:t>
            </a:r>
          </a:p>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20</a:t>
            </a:fld>
            <a:endParaRPr lang="en-US"/>
          </a:p>
        </p:txBody>
      </p:sp>
    </p:spTree>
    <p:extLst>
      <p:ext uri="{BB962C8B-B14F-4D97-AF65-F5344CB8AC3E}">
        <p14:creationId xmlns:p14="http://schemas.microsoft.com/office/powerpoint/2010/main" val="962396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Once the database is imported, you should be able to find processes and Flows as shown in the figure.</a:t>
            </a:r>
          </a:p>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21</a:t>
            </a:fld>
            <a:endParaRPr lang="en-US"/>
          </a:p>
        </p:txBody>
      </p:sp>
    </p:spTree>
    <p:extLst>
      <p:ext uri="{BB962C8B-B14F-4D97-AF65-F5344CB8AC3E}">
        <p14:creationId xmlns:p14="http://schemas.microsoft.com/office/powerpoint/2010/main" val="2653415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Again, go to File and select import as was already shown. When the window will pop-up, select Linked data (JSON-LD) file and select Next.</a:t>
            </a:r>
          </a:p>
          <a:p>
            <a:r>
              <a:rPr lang="en-US" sz="1200" dirty="0"/>
              <a:t>Now Browse to find the folder where you downloaded the impact assessment file and select this folder. When the correct  folder is selected on the right side of the window you will see .zip type file. Select the file and click Finish.</a:t>
            </a:r>
          </a:p>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22</a:t>
            </a:fld>
            <a:endParaRPr lang="en-US"/>
          </a:p>
        </p:txBody>
      </p:sp>
    </p:spTree>
    <p:extLst>
      <p:ext uri="{BB962C8B-B14F-4D97-AF65-F5344CB8AC3E}">
        <p14:creationId xmlns:p14="http://schemas.microsoft.com/office/powerpoint/2010/main" val="2887203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you will see the impact assessment methods under indicators and parameters in the navigation panel.</a:t>
            </a:r>
          </a:p>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23</a:t>
            </a:fld>
            <a:endParaRPr lang="en-US"/>
          </a:p>
        </p:txBody>
      </p:sp>
    </p:spTree>
    <p:extLst>
      <p:ext uri="{BB962C8B-B14F-4D97-AF65-F5344CB8AC3E}">
        <p14:creationId xmlns:p14="http://schemas.microsoft.com/office/powerpoint/2010/main" val="1734283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run the software, this is the welcome screen you will see. We will work with this software in a future lecture.</a:t>
            </a:r>
          </a:p>
        </p:txBody>
      </p:sp>
      <p:sp>
        <p:nvSpPr>
          <p:cNvPr id="4" name="Slide Number Placeholder 3"/>
          <p:cNvSpPr>
            <a:spLocks noGrp="1"/>
          </p:cNvSpPr>
          <p:nvPr>
            <p:ph type="sldNum" sz="quarter" idx="5"/>
          </p:nvPr>
        </p:nvSpPr>
        <p:spPr/>
        <p:txBody>
          <a:bodyPr/>
          <a:lstStyle/>
          <a:p>
            <a:fld id="{64FAD8F6-7BDC-44F9-A2F8-73A978F3DBDC}" type="slidenum">
              <a:rPr lang="en-US" smtClean="0"/>
              <a:t>24</a:t>
            </a:fld>
            <a:endParaRPr lang="en-US"/>
          </a:p>
        </p:txBody>
      </p:sp>
    </p:spTree>
    <p:extLst>
      <p:ext uri="{BB962C8B-B14F-4D97-AF65-F5344CB8AC3E}">
        <p14:creationId xmlns:p14="http://schemas.microsoft.com/office/powerpoint/2010/main" val="3957968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GB" sz="1200" b="0" i="0" kern="1200" dirty="0" err="1">
                <a:solidFill>
                  <a:schemeClr val="tx1"/>
                </a:solidFill>
                <a:effectLst/>
                <a:latin typeface="Arial" charset="0"/>
                <a:ea typeface="+mn-ea"/>
                <a:cs typeface="Arial" charset="0"/>
              </a:rPr>
              <a:t>openLCA</a:t>
            </a:r>
            <a:r>
              <a:rPr lang="en-GB" sz="1200" b="0" i="0" kern="1200" dirty="0">
                <a:solidFill>
                  <a:schemeClr val="tx1"/>
                </a:solidFill>
                <a:effectLst/>
                <a:latin typeface="Arial" charset="0"/>
                <a:ea typeface="+mn-ea"/>
                <a:cs typeface="Arial" charset="0"/>
              </a:rPr>
              <a:t> offers the largest collection of data sets and database worldwide for LCA software, some for purchase, some for free; altogether, almost 100,000 different data sets are available.</a:t>
            </a:r>
            <a:endParaRPr lang="lv-LV" sz="1200" b="0" i="0" kern="1200" dirty="0">
              <a:solidFill>
                <a:schemeClr val="tx1"/>
              </a:solidFill>
              <a:effectLst/>
              <a:latin typeface="Arial" charset="0"/>
              <a:ea typeface="+mn-ea"/>
              <a:cs typeface="Arial" charset="0"/>
            </a:endParaRPr>
          </a:p>
          <a:p>
            <a:endParaRPr lang="lv-LV" sz="1200" b="0" i="0" kern="1200" dirty="0">
              <a:solidFill>
                <a:schemeClr val="tx1"/>
              </a:solidFill>
              <a:effectLst/>
              <a:latin typeface="Arial" charset="0"/>
              <a:ea typeface="+mn-ea"/>
              <a:cs typeface="Arial" charset="0"/>
            </a:endParaRPr>
          </a:p>
          <a:p>
            <a:r>
              <a:rPr lang="en-GB" sz="1200" b="0" i="0" kern="1200" dirty="0">
                <a:solidFill>
                  <a:schemeClr val="tx1"/>
                </a:solidFill>
                <a:effectLst/>
                <a:latin typeface="Arial" charset="0"/>
                <a:ea typeface="+mn-ea"/>
                <a:cs typeface="Arial" charset="0"/>
              </a:rPr>
              <a:t>A leading LCA database by the </a:t>
            </a:r>
            <a:r>
              <a:rPr lang="en-GB" sz="1200" b="0" i="0" kern="1200" dirty="0" err="1">
                <a:solidFill>
                  <a:schemeClr val="tx1"/>
                </a:solidFill>
                <a:effectLst/>
                <a:latin typeface="Arial" charset="0"/>
                <a:ea typeface="+mn-ea"/>
                <a:cs typeface="Arial" charset="0"/>
              </a:rPr>
              <a:t>ecoinvent</a:t>
            </a:r>
            <a:r>
              <a:rPr lang="en-GB" sz="1200" b="0" i="0" kern="1200" dirty="0">
                <a:solidFill>
                  <a:schemeClr val="tx1"/>
                </a:solidFill>
                <a:effectLst/>
                <a:latin typeface="Arial" charset="0"/>
                <a:ea typeface="+mn-ea"/>
                <a:cs typeface="Arial" charset="0"/>
              </a:rPr>
              <a:t> association, </a:t>
            </a:r>
            <a:r>
              <a:rPr lang="en-GB" sz="1200" b="0" i="0" kern="1200" dirty="0" err="1">
                <a:solidFill>
                  <a:schemeClr val="tx1"/>
                </a:solidFill>
                <a:effectLst/>
                <a:latin typeface="Arial" charset="0"/>
                <a:ea typeface="+mn-ea"/>
                <a:cs typeface="Arial" charset="0"/>
              </a:rPr>
              <a:t>Ecoinvent</a:t>
            </a:r>
            <a:r>
              <a:rPr lang="en-GB" sz="1200" b="0" i="0" kern="1200" dirty="0">
                <a:solidFill>
                  <a:schemeClr val="tx1"/>
                </a:solidFill>
                <a:effectLst/>
                <a:latin typeface="Arial" charset="0"/>
                <a:ea typeface="+mn-ea"/>
                <a:cs typeface="Arial" charset="0"/>
              </a:rPr>
              <a:t> 3.6,</a:t>
            </a:r>
            <a:r>
              <a:rPr lang="lv-LV" sz="1200" b="0" i="0" kern="1200" dirty="0">
                <a:solidFill>
                  <a:schemeClr val="tx1"/>
                </a:solidFill>
                <a:effectLst/>
                <a:latin typeface="Arial" charset="0"/>
                <a:ea typeface="+mn-ea"/>
                <a:cs typeface="Arial" charset="0"/>
              </a:rPr>
              <a:t> </a:t>
            </a:r>
            <a:r>
              <a:rPr lang="en-GB" sz="1200" b="0" i="0" kern="1200" dirty="0">
                <a:solidFill>
                  <a:schemeClr val="tx1"/>
                </a:solidFill>
                <a:effectLst/>
                <a:latin typeface="Arial" charset="0"/>
                <a:ea typeface="+mn-ea"/>
                <a:cs typeface="Arial" charset="0"/>
              </a:rPr>
              <a:t>he new data covers: agriculture, building and construction materials, chemicals, electricity, fishing, metals, refineries, textiles, tourism, transport, waste treatment and recycling, and water supply.</a:t>
            </a:r>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25</a:t>
            </a:fld>
            <a:endParaRPr lang="lv-LV" altLang="en-US"/>
          </a:p>
        </p:txBody>
      </p:sp>
    </p:spTree>
    <p:extLst>
      <p:ext uri="{BB962C8B-B14F-4D97-AF65-F5344CB8AC3E}">
        <p14:creationId xmlns:p14="http://schemas.microsoft.com/office/powerpoint/2010/main" val="209032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Several of these databases can be used for environmental impact assessments</a:t>
            </a:r>
          </a:p>
          <a:p>
            <a:endParaRPr lang="en-US" dirty="0"/>
          </a:p>
          <a:p>
            <a:r>
              <a:rPr lang="en-US" dirty="0"/>
              <a:t>Each of the shown LCA database, is developed by an enterprise or organism located in a specific country or territory, and the modelled processes are based on its manufacturing characteristics. Thus, when researchers carry out a study using an LCA database from another country, the results may well be incorrect if the proper databased is poorly selected.</a:t>
            </a:r>
            <a:endParaRPr lang="lv-LV" dirty="0"/>
          </a:p>
        </p:txBody>
      </p:sp>
      <p:sp>
        <p:nvSpPr>
          <p:cNvPr id="4" name="Slide Number Placeholder 3"/>
          <p:cNvSpPr>
            <a:spLocks noGrp="1"/>
          </p:cNvSpPr>
          <p:nvPr>
            <p:ph type="sldNum" sz="quarter" idx="10"/>
          </p:nvPr>
        </p:nvSpPr>
        <p:spPr/>
        <p:txBody>
          <a:bodyPr/>
          <a:lstStyle/>
          <a:p>
            <a:fld id="{AAFEEC1B-DAC8-4508-A6D4-C3FEBFF36185}" type="slidenum">
              <a:rPr lang="lv-LV" altLang="en-US" smtClean="0"/>
              <a:pPr/>
              <a:t>26</a:t>
            </a:fld>
            <a:endParaRPr lang="lv-LV" altLang="en-US"/>
          </a:p>
        </p:txBody>
      </p:sp>
    </p:spTree>
    <p:extLst>
      <p:ext uri="{BB962C8B-B14F-4D97-AF65-F5344CB8AC3E}">
        <p14:creationId xmlns:p14="http://schemas.microsoft.com/office/powerpoint/2010/main" val="1329127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GB" sz="1200" b="0" i="0" kern="1200" dirty="0">
                <a:solidFill>
                  <a:schemeClr val="tx1"/>
                </a:solidFill>
                <a:effectLst/>
                <a:latin typeface="Arial" charset="0"/>
                <a:ea typeface="+mn-ea"/>
                <a:cs typeface="Arial" charset="0"/>
              </a:rPr>
              <a:t>The </a:t>
            </a:r>
            <a:r>
              <a:rPr lang="en-GB" sz="1200" b="0" i="0" kern="1200" dirty="0" err="1">
                <a:solidFill>
                  <a:schemeClr val="tx1"/>
                </a:solidFill>
                <a:effectLst/>
                <a:latin typeface="Arial" charset="0"/>
                <a:ea typeface="+mn-ea"/>
                <a:cs typeface="Arial" charset="0"/>
              </a:rPr>
              <a:t>Ecoinvent</a:t>
            </a:r>
            <a:r>
              <a:rPr lang="en-GB" sz="1200" b="0" i="0" kern="1200" dirty="0">
                <a:solidFill>
                  <a:schemeClr val="tx1"/>
                </a:solidFill>
                <a:effectLst/>
                <a:latin typeface="Arial" charset="0"/>
                <a:ea typeface="+mn-ea"/>
                <a:cs typeface="Arial" charset="0"/>
              </a:rPr>
              <a:t> database, Includes 41 Life Cycle Impact Assessment methods. 31 methods are midpoint methods while the other 10 are endpoint oriented. 14 methods include normalization factors and 17 methods include weighting to allow aggregation among the different impact categories. We will see more about these databases in our next session, practicing real case studies.</a:t>
            </a:r>
            <a:endParaRPr lang="lv-LV" sz="1200" b="0" i="0" kern="1200" dirty="0">
              <a:solidFill>
                <a:schemeClr val="tx1"/>
              </a:solidFill>
              <a:effectLst/>
              <a:latin typeface="Arial" charset="0"/>
              <a:ea typeface="+mn-ea"/>
              <a:cs typeface="Arial" charset="0"/>
            </a:endParaRPr>
          </a:p>
          <a:p>
            <a:endParaRPr lang="lv-LV" sz="1200" b="0" i="0" kern="1200" dirty="0">
              <a:solidFill>
                <a:schemeClr val="tx1"/>
              </a:solidFill>
              <a:effectLst/>
              <a:latin typeface="Arial" charset="0"/>
              <a:ea typeface="+mn-ea"/>
              <a:cs typeface="Arial" charset="0"/>
            </a:endParaRPr>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27</a:t>
            </a:fld>
            <a:endParaRPr lang="lv-LV" altLang="en-US"/>
          </a:p>
        </p:txBody>
      </p:sp>
    </p:spTree>
    <p:extLst>
      <p:ext uri="{BB962C8B-B14F-4D97-AF65-F5344CB8AC3E}">
        <p14:creationId xmlns:p14="http://schemas.microsoft.com/office/powerpoint/2010/main" val="423676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OpenLCA</a:t>
            </a:r>
            <a:r>
              <a:rPr lang="en-US" dirty="0"/>
              <a:t> software is an open source and powerful LCA tool that brings almost the same features than other paid software. Due to its widespread use, most of the database creating organizations provide resources compatible with it.</a:t>
            </a:r>
          </a:p>
          <a:p>
            <a:endParaRPr lang="en-US" dirty="0"/>
          </a:p>
          <a:p>
            <a:r>
              <a:rPr lang="en-US" dirty="0"/>
              <a:t>The installation process is simple, and databases to be used in this course, are available to download for free from the RTU cloud</a:t>
            </a:r>
          </a:p>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28</a:t>
            </a:fld>
            <a:endParaRPr lang="en-US"/>
          </a:p>
        </p:txBody>
      </p:sp>
    </p:spTree>
    <p:extLst>
      <p:ext uri="{BB962C8B-B14F-4D97-AF65-F5344CB8AC3E}">
        <p14:creationId xmlns:p14="http://schemas.microsoft.com/office/powerpoint/2010/main" val="3420417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29</a:t>
            </a:fld>
            <a:endParaRPr lang="en-US"/>
          </a:p>
        </p:txBody>
      </p:sp>
    </p:spTree>
    <p:extLst>
      <p:ext uri="{BB962C8B-B14F-4D97-AF65-F5344CB8AC3E}">
        <p14:creationId xmlns:p14="http://schemas.microsoft.com/office/powerpoint/2010/main" val="78283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GB" dirty="0"/>
              <a:t>Today’s lecture has a main goal,</a:t>
            </a:r>
            <a:r>
              <a:rPr lang="en-GB" baseline="0" dirty="0"/>
              <a:t> to introduce you to the basics about LCA software, and identify the main existing databases. You will also be able to download and install the </a:t>
            </a:r>
            <a:r>
              <a:rPr lang="en-GB" baseline="0" dirty="0" err="1"/>
              <a:t>OpenLCA</a:t>
            </a:r>
            <a:r>
              <a:rPr lang="en-GB" baseline="0" dirty="0"/>
              <a:t> software for a future lecture and practical tasks.</a:t>
            </a:r>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3</a:t>
            </a:fld>
            <a:endParaRPr lang="lv-LV" altLang="en-US"/>
          </a:p>
        </p:txBody>
      </p:sp>
    </p:spTree>
    <p:extLst>
      <p:ext uri="{BB962C8B-B14F-4D97-AF65-F5344CB8AC3E}">
        <p14:creationId xmlns:p14="http://schemas.microsoft.com/office/powerpoint/2010/main" val="15132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GB" dirty="0"/>
              <a:t>The learning</a:t>
            </a:r>
            <a:r>
              <a:rPr lang="en-GB" baseline="0" dirty="0"/>
              <a:t> outcomes of this lecture are aligned with the ones from this module. You will apply bio economy principles by the use of quantitative methods and tools.</a:t>
            </a:r>
          </a:p>
          <a:p>
            <a:endParaRPr lang="en-GB" baseline="0" dirty="0"/>
          </a:p>
          <a:p>
            <a:r>
              <a:rPr lang="en-GB" baseline="0" dirty="0"/>
              <a:t>You will manage quantitative assessments using life cycle thinking approach.</a:t>
            </a:r>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4</a:t>
            </a:fld>
            <a:endParaRPr lang="lv-LV" altLang="en-US"/>
          </a:p>
        </p:txBody>
      </p:sp>
    </p:spTree>
    <p:extLst>
      <p:ext uri="{BB962C8B-B14F-4D97-AF65-F5344CB8AC3E}">
        <p14:creationId xmlns:p14="http://schemas.microsoft.com/office/powerpoint/2010/main" val="207104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US" noProof="0" dirty="0"/>
              <a:t>The most recurrent keywords you will find in this presentation are:</a:t>
            </a:r>
          </a:p>
          <a:p>
            <a:pPr marL="171450" indent="-171450">
              <a:buFontTx/>
              <a:buChar char="-"/>
            </a:pPr>
            <a:r>
              <a:rPr lang="en-US" baseline="0" noProof="0" dirty="0"/>
              <a:t>Environmental Life Cycle Assessment</a:t>
            </a:r>
          </a:p>
          <a:p>
            <a:pPr marL="171450" indent="-171450">
              <a:buFontTx/>
              <a:buChar char="-"/>
            </a:pPr>
            <a:r>
              <a:rPr lang="en-US" baseline="0" noProof="0" dirty="0"/>
              <a:t>International Standard Organization</a:t>
            </a:r>
          </a:p>
          <a:p>
            <a:pPr marL="171450" indent="-171450">
              <a:buFontTx/>
              <a:buChar char="-"/>
            </a:pPr>
            <a:r>
              <a:rPr lang="en-US" baseline="0" noProof="0" dirty="0"/>
              <a:t>LCA tool, and</a:t>
            </a:r>
          </a:p>
          <a:p>
            <a:pPr marL="171450" indent="-171450">
              <a:buFontTx/>
              <a:buChar char="-"/>
            </a:pPr>
            <a:r>
              <a:rPr lang="en-US" baseline="0" noProof="0" dirty="0"/>
              <a:t>Characterization factor. This definition you already saw it in a previous lecture, although it is important you keep it in mind.</a:t>
            </a:r>
            <a:endParaRPr lang="en-US" noProof="0"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5</a:t>
            </a:fld>
            <a:endParaRPr lang="lv-LV" altLang="en-US"/>
          </a:p>
        </p:txBody>
      </p:sp>
    </p:spTree>
    <p:extLst>
      <p:ext uri="{BB962C8B-B14F-4D97-AF65-F5344CB8AC3E}">
        <p14:creationId xmlns:p14="http://schemas.microsoft.com/office/powerpoint/2010/main" val="234834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US" noProof="0" dirty="0"/>
              <a:t>In this lecture</a:t>
            </a:r>
            <a:r>
              <a:rPr lang="en-US" baseline="0" noProof="0" dirty="0"/>
              <a:t> we will go through the displayed topics, starting with what is an LCA tool and which are the main ones used. Then we will see what is an LCA tool comprised by, and the main differences between them in terms of content and calculations.</a:t>
            </a:r>
          </a:p>
          <a:p>
            <a:endParaRPr lang="en-US" baseline="0" noProof="0" dirty="0"/>
          </a:p>
          <a:p>
            <a:r>
              <a:rPr lang="en-US" baseline="0" noProof="0" dirty="0"/>
              <a:t>Afterwards we will move to the </a:t>
            </a:r>
            <a:r>
              <a:rPr lang="en-US" baseline="0" noProof="0" dirty="0" err="1"/>
              <a:t>OpenLCA</a:t>
            </a:r>
            <a:r>
              <a:rPr lang="en-US" baseline="0" noProof="0" dirty="0"/>
              <a:t> software with a brief introduction to it, and its download and installation procedure.</a:t>
            </a:r>
            <a:endParaRPr lang="lv-LV" baseline="0" noProof="0" dirty="0"/>
          </a:p>
          <a:p>
            <a:endParaRPr lang="lv-LV" baseline="0" noProof="0" dirty="0"/>
          </a:p>
          <a:p>
            <a:r>
              <a:rPr lang="lv-LV" baseline="0" noProof="0" dirty="0"/>
              <a:t>Finally, we will see the available databases and the most used life cycle impact assessment methods.</a:t>
            </a:r>
          </a:p>
          <a:p>
            <a:endParaRPr lang="lv-LV" baseline="0" noProof="0" dirty="0"/>
          </a:p>
          <a:p>
            <a:endParaRPr lang="en-US" baseline="0" noProof="0"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6</a:t>
            </a:fld>
            <a:endParaRPr lang="lv-LV" altLang="en-US"/>
          </a:p>
        </p:txBody>
      </p:sp>
    </p:spTree>
    <p:extLst>
      <p:ext uri="{BB962C8B-B14F-4D97-AF65-F5344CB8AC3E}">
        <p14:creationId xmlns:p14="http://schemas.microsoft.com/office/powerpoint/2010/main" val="147009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US" sz="1200" b="0" i="0" kern="1200" noProof="0" dirty="0" err="1">
                <a:solidFill>
                  <a:schemeClr val="tx1"/>
                </a:solidFill>
                <a:effectLst/>
                <a:latin typeface="Arial" charset="0"/>
                <a:ea typeface="+mn-ea"/>
                <a:cs typeface="Arial" charset="0"/>
              </a:rPr>
              <a:t>Softwares</a:t>
            </a:r>
            <a:r>
              <a:rPr lang="en-US" sz="1200" b="0" i="0" kern="1200" noProof="0" dirty="0">
                <a:solidFill>
                  <a:schemeClr val="tx1"/>
                </a:solidFill>
                <a:effectLst/>
                <a:latin typeface="Arial" charset="0"/>
                <a:ea typeface="+mn-ea"/>
                <a:cs typeface="Arial" charset="0"/>
              </a:rPr>
              <a:t> such as MS Excel, </a:t>
            </a:r>
            <a:r>
              <a:rPr lang="en-US" sz="1200" b="0" i="0" kern="1200" noProof="0" dirty="0" err="1">
                <a:solidFill>
                  <a:schemeClr val="tx1"/>
                </a:solidFill>
                <a:effectLst/>
                <a:latin typeface="Arial" charset="0"/>
                <a:ea typeface="+mn-ea"/>
                <a:cs typeface="Arial" charset="0"/>
              </a:rPr>
              <a:t>Matlab</a:t>
            </a:r>
            <a:r>
              <a:rPr lang="en-US" sz="1200" b="0" i="0" kern="1200" noProof="0" dirty="0">
                <a:solidFill>
                  <a:schemeClr val="tx1"/>
                </a:solidFill>
                <a:effectLst/>
                <a:latin typeface="Arial" charset="0"/>
                <a:ea typeface="+mn-ea"/>
                <a:cs typeface="Arial" charset="0"/>
              </a:rPr>
              <a:t>, or Mathematic,</a:t>
            </a:r>
            <a:r>
              <a:rPr lang="en-US" sz="1200" b="0" i="0" kern="1200" baseline="0" noProof="0" dirty="0">
                <a:solidFill>
                  <a:schemeClr val="tx1"/>
                </a:solidFill>
                <a:effectLst/>
                <a:latin typeface="Arial" charset="0"/>
                <a:ea typeface="+mn-ea"/>
                <a:cs typeface="Arial" charset="0"/>
              </a:rPr>
              <a:t> </a:t>
            </a:r>
            <a:r>
              <a:rPr lang="en-US" sz="1200" b="0" i="0" kern="1200" noProof="0" dirty="0">
                <a:solidFill>
                  <a:schemeClr val="tx1"/>
                </a:solidFill>
                <a:effectLst/>
                <a:latin typeface="Arial" charset="0"/>
                <a:ea typeface="+mn-ea"/>
                <a:cs typeface="Arial" charset="0"/>
              </a:rPr>
              <a:t>can be  set up to do LCA calculations, but software specifically  designed for LCA is much more comprehensive in terms of producing  LCA calculations. These programs simplify initial modelling of products by providing access to databases of generic LCA material and process information. The software eliminates the effort for creating assessment method in a spreadsheet or math program.</a:t>
            </a:r>
          </a:p>
          <a:p>
            <a:endParaRPr lang="en-US" sz="1200" b="0" i="0" kern="1200" noProof="0" dirty="0">
              <a:solidFill>
                <a:schemeClr val="tx1"/>
              </a:solidFill>
              <a:effectLst/>
              <a:latin typeface="Arial" charset="0"/>
              <a:ea typeface="+mn-ea"/>
              <a:cs typeface="Arial" charset="0"/>
            </a:endParaRPr>
          </a:p>
          <a:p>
            <a:r>
              <a:rPr lang="en-US" sz="1200" b="0" i="0" kern="1200" noProof="0" dirty="0">
                <a:solidFill>
                  <a:schemeClr val="tx1"/>
                </a:solidFill>
                <a:effectLst/>
                <a:latin typeface="Arial" charset="0"/>
                <a:ea typeface="+mn-ea"/>
                <a:cs typeface="Arial" charset="0"/>
              </a:rPr>
              <a:t>LCA software programs are mainly based on ISO 14040/14044 or are simplified versions toward specific applications.</a:t>
            </a:r>
          </a:p>
          <a:p>
            <a:r>
              <a:rPr lang="en-US" sz="1200" b="0" i="0" kern="1200" noProof="0" dirty="0">
                <a:solidFill>
                  <a:schemeClr val="tx1"/>
                </a:solidFill>
                <a:effectLst/>
                <a:latin typeface="Arial" charset="0"/>
                <a:ea typeface="+mn-ea"/>
                <a:cs typeface="Arial" charset="0"/>
              </a:rPr>
              <a:t>The  software's usually allow access to multiple databases and impact assessment methods. </a:t>
            </a:r>
          </a:p>
          <a:p>
            <a:r>
              <a:rPr lang="en-US" sz="1200" b="0" i="0" kern="1200" noProof="0" dirty="0" err="1">
                <a:solidFill>
                  <a:schemeClr val="tx1"/>
                </a:solidFill>
                <a:effectLst/>
                <a:latin typeface="Arial" charset="0"/>
                <a:ea typeface="+mn-ea"/>
                <a:cs typeface="Arial" charset="0"/>
              </a:rPr>
              <a:t>SimaPRo</a:t>
            </a:r>
            <a:r>
              <a:rPr lang="en-US" sz="1200" b="0" i="0" kern="1200" noProof="0" dirty="0">
                <a:solidFill>
                  <a:schemeClr val="tx1"/>
                </a:solidFill>
                <a:effectLst/>
                <a:latin typeface="Arial" charset="0"/>
                <a:ea typeface="+mn-ea"/>
                <a:cs typeface="Arial" charset="0"/>
              </a:rPr>
              <a:t> and Gabi have been the two leading LCA </a:t>
            </a:r>
            <a:r>
              <a:rPr lang="en-US" sz="1200" b="0" i="0" kern="1200" noProof="0" dirty="0" err="1">
                <a:solidFill>
                  <a:schemeClr val="tx1"/>
                </a:solidFill>
                <a:effectLst/>
                <a:latin typeface="Arial" charset="0"/>
                <a:ea typeface="+mn-ea"/>
                <a:cs typeface="Arial" charset="0"/>
              </a:rPr>
              <a:t>softwares</a:t>
            </a:r>
            <a:r>
              <a:rPr lang="en-US" sz="1200" b="0" i="0" kern="1200" noProof="0" dirty="0">
                <a:solidFill>
                  <a:schemeClr val="tx1"/>
                </a:solidFill>
                <a:effectLst/>
                <a:latin typeface="Arial" charset="0"/>
                <a:ea typeface="+mn-ea"/>
                <a:cs typeface="Arial" charset="0"/>
              </a:rPr>
              <a:t> in the world.</a:t>
            </a:r>
          </a:p>
          <a:p>
            <a:endParaRPr lang="en-US" sz="1200" b="0" i="0" kern="1200" noProof="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noProof="0" dirty="0">
                <a:solidFill>
                  <a:schemeClr val="tx1"/>
                </a:solidFill>
                <a:effectLst/>
                <a:latin typeface="Arial" charset="0"/>
                <a:ea typeface="+mn-ea"/>
                <a:cs typeface="Arial" charset="0"/>
              </a:rPr>
              <a:t>History has shown that unfortunately, most free </a:t>
            </a:r>
            <a:r>
              <a:rPr lang="en-US" sz="1200" b="0" i="0" kern="1200" noProof="0" dirty="0" err="1">
                <a:solidFill>
                  <a:schemeClr val="tx1"/>
                </a:solidFill>
                <a:effectLst/>
                <a:latin typeface="Arial" charset="0"/>
                <a:ea typeface="+mn-ea"/>
                <a:cs typeface="Arial" charset="0"/>
              </a:rPr>
              <a:t>softwares</a:t>
            </a:r>
            <a:r>
              <a:rPr lang="en-US" sz="1200" b="0" i="0" kern="1200" noProof="0" dirty="0">
                <a:solidFill>
                  <a:schemeClr val="tx1"/>
                </a:solidFill>
                <a:effectLst/>
                <a:latin typeface="Arial" charset="0"/>
                <a:ea typeface="+mn-ea"/>
                <a:cs typeface="Arial" charset="0"/>
              </a:rPr>
              <a:t> are not persistent. The reasons behind free software premature demise can be explained as lack of time and resources to keep the software updated and running, new regulations making the software obsolete, outdated websites, and in general all the common downfalls associated with free tools. The simplified programs are streamlined versions of LCA, often having only a single database and assessment method available.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noProof="0" dirty="0">
                <a:solidFill>
                  <a:schemeClr val="tx1"/>
                </a:solidFill>
                <a:effectLst/>
                <a:latin typeface="Arial" charset="0"/>
                <a:ea typeface="+mn-ea"/>
                <a:cs typeface="Arial" charset="0"/>
              </a:rPr>
              <a:t>Open LCA tries to compete in this open-source software field with commercial software.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noProof="0" dirty="0"/>
          </a:p>
          <a:p>
            <a:endParaRPr lang="en-US" sz="1200" b="0" i="0" kern="1200" noProof="0" dirty="0">
              <a:solidFill>
                <a:schemeClr val="tx1"/>
              </a:solidFill>
              <a:effectLst/>
              <a:latin typeface="Arial" charset="0"/>
              <a:ea typeface="+mn-ea"/>
              <a:cs typeface="Arial" charset="0"/>
            </a:endParaRPr>
          </a:p>
          <a:p>
            <a:endParaRPr lang="en-US" sz="1200" b="0" i="0" kern="1200" noProof="0" dirty="0">
              <a:solidFill>
                <a:schemeClr val="tx1"/>
              </a:solidFill>
              <a:effectLst/>
              <a:latin typeface="Arial" charset="0"/>
              <a:ea typeface="+mn-ea"/>
              <a:cs typeface="Arial" charset="0"/>
            </a:endParaRPr>
          </a:p>
          <a:p>
            <a:endParaRPr lang="en-US" noProof="0"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7</a:t>
            </a:fld>
            <a:endParaRPr lang="lv-LV" altLang="en-US"/>
          </a:p>
        </p:txBody>
      </p:sp>
    </p:spTree>
    <p:extLst>
      <p:ext uri="{BB962C8B-B14F-4D97-AF65-F5344CB8AC3E}">
        <p14:creationId xmlns:p14="http://schemas.microsoft.com/office/powerpoint/2010/main" val="362023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lv-LV" dirty="0" err="1"/>
              <a:t>The</a:t>
            </a:r>
            <a:r>
              <a:rPr lang="lv-LV" dirty="0"/>
              <a:t> </a:t>
            </a:r>
            <a:r>
              <a:rPr lang="lv-LV" dirty="0" err="1"/>
              <a:t>content</a:t>
            </a:r>
            <a:r>
              <a:rPr lang="lv-LV" dirty="0"/>
              <a:t> </a:t>
            </a:r>
            <a:r>
              <a:rPr lang="lv-LV" dirty="0" err="1"/>
              <a:t>in</a:t>
            </a:r>
            <a:r>
              <a:rPr lang="lv-LV" dirty="0"/>
              <a:t> </a:t>
            </a:r>
            <a:r>
              <a:rPr lang="lv-LV" dirty="0" err="1"/>
              <a:t>an</a:t>
            </a:r>
            <a:r>
              <a:rPr lang="lv-LV" baseline="0" dirty="0"/>
              <a:t> LCA </a:t>
            </a:r>
            <a:r>
              <a:rPr lang="lv-LV" baseline="0" dirty="0" err="1"/>
              <a:t>tool</a:t>
            </a:r>
            <a:r>
              <a:rPr lang="lv-LV" baseline="0" dirty="0"/>
              <a:t> </a:t>
            </a:r>
            <a:r>
              <a:rPr lang="lv-LV" baseline="0" dirty="0" err="1"/>
              <a:t>can</a:t>
            </a:r>
            <a:r>
              <a:rPr lang="lv-LV" baseline="0" dirty="0"/>
              <a:t> </a:t>
            </a:r>
            <a:r>
              <a:rPr lang="lv-LV" baseline="0" dirty="0" err="1"/>
              <a:t>be</a:t>
            </a:r>
            <a:r>
              <a:rPr lang="lv-LV" baseline="0" dirty="0"/>
              <a:t> </a:t>
            </a:r>
            <a:r>
              <a:rPr lang="lv-LV" baseline="0" dirty="0" err="1"/>
              <a:t>divided</a:t>
            </a:r>
            <a:r>
              <a:rPr lang="lv-LV" baseline="0" dirty="0"/>
              <a:t> </a:t>
            </a:r>
            <a:r>
              <a:rPr lang="lv-LV" baseline="0" dirty="0" err="1"/>
              <a:t>in</a:t>
            </a:r>
            <a:r>
              <a:rPr lang="lv-LV" baseline="0" dirty="0"/>
              <a:t> 4 </a:t>
            </a:r>
            <a:r>
              <a:rPr lang="lv-LV" baseline="0" dirty="0" err="1"/>
              <a:t>stages</a:t>
            </a:r>
            <a:r>
              <a:rPr lang="lv-LV" baseline="0" dirty="0"/>
              <a:t>.</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The model creation is probably the one where most specific knowledge on the software </a:t>
            </a:r>
            <a:r>
              <a:rPr lang="en-US" baseline="0" dirty="0" err="1"/>
              <a:t>arquitecture</a:t>
            </a:r>
            <a:r>
              <a:rPr lang="en-US" baseline="0" dirty="0"/>
              <a:t> the LCA practitioner needs. The front end in almost every single LCA tool varies greatly, and while some software allow graphic modelling, other require a deeper understanding of the system boundaries and flows understood from the LCA perspective.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The data input is also highly dependent on the user interface the software provides for the LCA practitioner. However, this step depends also on the database we are using. At this point, we need to be very careful checking our flows are located as they should be, either inflows or outflows, always keeping in mind the mass balance, functional unit, and unit system for each of our items in the model (products or processes)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dirty="0"/>
              <a:t>The calculation, in most of the LCA tools is very straightforward. Such</a:t>
            </a:r>
            <a:r>
              <a:rPr lang="en-GB" baseline="0" dirty="0"/>
              <a:t> process is fully done by the software and all we need to be certain of, is the chosen Life Cycle Impact Assessment method to use, which will depend on the goal of the study.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baseline="0" dirty="0"/>
              <a:t>The presentation of results is influenced basically by two things: the LCA tool and the chosen LCIA.</a:t>
            </a:r>
            <a:endParaRPr lang="en-GB" dirty="0"/>
          </a:p>
          <a:p>
            <a:endParaRPr lang="en-GB" sz="1200" b="0" i="0" kern="1200" dirty="0">
              <a:solidFill>
                <a:schemeClr val="tx1"/>
              </a:solidFill>
              <a:effectLst/>
              <a:latin typeface="Arial" charset="0"/>
              <a:ea typeface="+mn-ea"/>
              <a:cs typeface="Arial" charset="0"/>
            </a:endParaRPr>
          </a:p>
          <a:p>
            <a:endParaRPr lang="en-GB" sz="1200" b="0" i="0" kern="1200" dirty="0">
              <a:solidFill>
                <a:schemeClr val="tx1"/>
              </a:solidFill>
              <a:effectLst/>
              <a:latin typeface="Arial" charset="0"/>
              <a:ea typeface="+mn-ea"/>
              <a:cs typeface="Arial" charset="0"/>
            </a:endParaRPr>
          </a:p>
          <a:p>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8</a:t>
            </a:fld>
            <a:endParaRPr lang="lv-LV" altLang="en-US"/>
          </a:p>
        </p:txBody>
      </p:sp>
    </p:spTree>
    <p:extLst>
      <p:ext uri="{BB962C8B-B14F-4D97-AF65-F5344CB8AC3E}">
        <p14:creationId xmlns:p14="http://schemas.microsoft.com/office/powerpoint/2010/main" val="29996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this slide, the results of a bibliographic analysis is displayed for four LCA</a:t>
            </a:r>
            <a:r>
              <a:rPr lang="en-GB" baseline="0" dirty="0"/>
              <a:t> tools. This analysis shows what are the main topics, the LCA software has been used for.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 As you can see from the keyword weight, for </a:t>
            </a:r>
            <a:r>
              <a:rPr lang="en-GB" baseline="0" dirty="0" err="1"/>
              <a:t>Simapro</a:t>
            </a:r>
            <a:r>
              <a:rPr lang="en-GB" baseline="0" dirty="0"/>
              <a:t>, the most researched keywords are energy, systems, performance, and emissions. For Gabi, also a leader LCA software, the main keywords are energy, management, systems, and design.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Umberto on the other hand, still not an open source tool, less keywords are found. Nevertheless, the topics are very similar, with emissions, energy, and model leading the researches made on this platform.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Finally, </a:t>
            </a:r>
            <a:r>
              <a:rPr lang="en-GB" baseline="0" dirty="0" err="1"/>
              <a:t>OpenLCA</a:t>
            </a:r>
            <a:r>
              <a:rPr lang="en-GB" baseline="0" dirty="0"/>
              <a:t> displays energy and greenhouse emissions as the main topics linked to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From this, one could believe that one software might for some reason suit better for some specific research topic, but as we will see, this is not entirely true, and the use of one or another tool, depends on different criteria.</a:t>
            </a:r>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9</a:t>
            </a:fld>
            <a:endParaRPr lang="lv-LV" altLang="en-US"/>
          </a:p>
        </p:txBody>
      </p:sp>
    </p:spTree>
    <p:extLst>
      <p:ext uri="{BB962C8B-B14F-4D97-AF65-F5344CB8AC3E}">
        <p14:creationId xmlns:p14="http://schemas.microsoft.com/office/powerpoint/2010/main" val="332051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DA819-98A1-4198-9101-2E2338D071D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it-IT"/>
          </a:p>
        </p:txBody>
      </p:sp>
      <p:sp>
        <p:nvSpPr>
          <p:cNvPr id="3" name="Sottotitolo 2">
            <a:extLst>
              <a:ext uri="{FF2B5EF4-FFF2-40B4-BE49-F238E27FC236}">
                <a16:creationId xmlns:a16="http://schemas.microsoft.com/office/drawing/2014/main" id="{902EF67E-47E5-4525-8E81-29E113DCFF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t-IT"/>
          </a:p>
        </p:txBody>
      </p:sp>
      <p:sp>
        <p:nvSpPr>
          <p:cNvPr id="6" name="Segnaposto numero diapositiva 5">
            <a:extLst>
              <a:ext uri="{FF2B5EF4-FFF2-40B4-BE49-F238E27FC236}">
                <a16:creationId xmlns:a16="http://schemas.microsoft.com/office/drawing/2014/main" id="{5A9693AC-89A8-4372-8B13-8BF2C423E8FB}"/>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10628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2EA35-18DB-4E7E-A58A-9299B76A6103}"/>
              </a:ext>
            </a:extLst>
          </p:cNvPr>
          <p:cNvSpPr>
            <a:spLocks noGrp="1"/>
          </p:cNvSpPr>
          <p:nvPr>
            <p:ph type="title"/>
          </p:nvPr>
        </p:nvSpPr>
        <p:spPr/>
        <p:txBody>
          <a:bodyPr/>
          <a:lstStyle/>
          <a:p>
            <a:r>
              <a:rPr lang="en-US"/>
              <a:t>Click to edit Master title style</a:t>
            </a:r>
            <a:endParaRPr lang="it-IT"/>
          </a:p>
        </p:txBody>
      </p:sp>
      <p:sp>
        <p:nvSpPr>
          <p:cNvPr id="3" name="Segnaposto testo verticale 2">
            <a:extLst>
              <a:ext uri="{FF2B5EF4-FFF2-40B4-BE49-F238E27FC236}">
                <a16:creationId xmlns:a16="http://schemas.microsoft.com/office/drawing/2014/main" id="{E22B5D21-E0A7-4CDD-B79C-EB73D2BA31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Segnaposto numero diapositiva 5">
            <a:extLst>
              <a:ext uri="{FF2B5EF4-FFF2-40B4-BE49-F238E27FC236}">
                <a16:creationId xmlns:a16="http://schemas.microsoft.com/office/drawing/2014/main" id="{2C2F49D7-8A91-444C-8DDA-4016734130DE}"/>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304969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91E99EC-C7AB-4784-9472-4785E57F54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it-IT"/>
          </a:p>
        </p:txBody>
      </p:sp>
      <p:sp>
        <p:nvSpPr>
          <p:cNvPr id="3" name="Segnaposto testo verticale 2">
            <a:extLst>
              <a:ext uri="{FF2B5EF4-FFF2-40B4-BE49-F238E27FC236}">
                <a16:creationId xmlns:a16="http://schemas.microsoft.com/office/drawing/2014/main" id="{04E1CEFD-3A6C-4A58-85BC-38B2578D1B7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Segnaposto numero diapositiva 5">
            <a:extLst>
              <a:ext uri="{FF2B5EF4-FFF2-40B4-BE49-F238E27FC236}">
                <a16:creationId xmlns:a16="http://schemas.microsoft.com/office/drawing/2014/main" id="{2E886229-473A-4A9A-BCF2-FB7E841D6985}"/>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29532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196DC-07FF-46BC-B5C3-6D35A2EE106C}"/>
              </a:ext>
            </a:extLst>
          </p:cNvPr>
          <p:cNvSpPr>
            <a:spLocks noGrp="1"/>
          </p:cNvSpPr>
          <p:nvPr>
            <p:ph type="title"/>
          </p:nvPr>
        </p:nvSpPr>
        <p:spPr/>
        <p:txBody>
          <a:bodyPr/>
          <a:lstStyle/>
          <a:p>
            <a:r>
              <a:rPr lang="en-US"/>
              <a:t>Click to edit Master title style</a:t>
            </a:r>
            <a:endParaRPr lang="it-IT"/>
          </a:p>
        </p:txBody>
      </p:sp>
      <p:sp>
        <p:nvSpPr>
          <p:cNvPr id="3" name="Segnaposto contenuto 2">
            <a:extLst>
              <a:ext uri="{FF2B5EF4-FFF2-40B4-BE49-F238E27FC236}">
                <a16:creationId xmlns:a16="http://schemas.microsoft.com/office/drawing/2014/main" id="{E6B32E27-A2AA-4C24-8CC1-5ABFE6745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Segnaposto numero diapositiva 5">
            <a:extLst>
              <a:ext uri="{FF2B5EF4-FFF2-40B4-BE49-F238E27FC236}">
                <a16:creationId xmlns:a16="http://schemas.microsoft.com/office/drawing/2014/main" id="{75C97C12-9314-45D4-824A-6781E0B374CD}"/>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44023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9744D-1769-4534-A97C-EA7C47596DF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it-IT"/>
          </a:p>
        </p:txBody>
      </p:sp>
      <p:sp>
        <p:nvSpPr>
          <p:cNvPr id="3" name="Segnaposto testo 2">
            <a:extLst>
              <a:ext uri="{FF2B5EF4-FFF2-40B4-BE49-F238E27FC236}">
                <a16:creationId xmlns:a16="http://schemas.microsoft.com/office/drawing/2014/main" id="{595C8C96-1506-4434-AF8D-681F542C32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egnaposto numero diapositiva 5">
            <a:extLst>
              <a:ext uri="{FF2B5EF4-FFF2-40B4-BE49-F238E27FC236}">
                <a16:creationId xmlns:a16="http://schemas.microsoft.com/office/drawing/2014/main" id="{33C17FFD-1634-40E8-BF1F-AFBF2F8D17E1}"/>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80572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077F1B-6398-47D6-BCD4-C9048C32787E}"/>
              </a:ext>
            </a:extLst>
          </p:cNvPr>
          <p:cNvSpPr>
            <a:spLocks noGrp="1"/>
          </p:cNvSpPr>
          <p:nvPr>
            <p:ph type="title"/>
          </p:nvPr>
        </p:nvSpPr>
        <p:spPr/>
        <p:txBody>
          <a:bodyPr/>
          <a:lstStyle/>
          <a:p>
            <a:r>
              <a:rPr lang="en-US"/>
              <a:t>Click to edit Master title style</a:t>
            </a:r>
            <a:endParaRPr lang="it-IT"/>
          </a:p>
        </p:txBody>
      </p:sp>
      <p:sp>
        <p:nvSpPr>
          <p:cNvPr id="3" name="Segnaposto contenuto 2">
            <a:extLst>
              <a:ext uri="{FF2B5EF4-FFF2-40B4-BE49-F238E27FC236}">
                <a16:creationId xmlns:a16="http://schemas.microsoft.com/office/drawing/2014/main" id="{D5F45C23-A5A8-426D-ACEB-5B0D2F61DCE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egnaposto contenuto 3">
            <a:extLst>
              <a:ext uri="{FF2B5EF4-FFF2-40B4-BE49-F238E27FC236}">
                <a16:creationId xmlns:a16="http://schemas.microsoft.com/office/drawing/2014/main" id="{BCE4C456-FFA5-46F1-A469-CC5B735E79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Segnaposto numero diapositiva 6">
            <a:extLst>
              <a:ext uri="{FF2B5EF4-FFF2-40B4-BE49-F238E27FC236}">
                <a16:creationId xmlns:a16="http://schemas.microsoft.com/office/drawing/2014/main" id="{A9AFE69E-5AB9-4B28-8C62-197B8DD24CFE}"/>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39266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CC69C-7363-48C7-9BBD-C0D1F955071A}"/>
              </a:ext>
            </a:extLst>
          </p:cNvPr>
          <p:cNvSpPr>
            <a:spLocks noGrp="1"/>
          </p:cNvSpPr>
          <p:nvPr>
            <p:ph type="title"/>
          </p:nvPr>
        </p:nvSpPr>
        <p:spPr>
          <a:xfrm>
            <a:off x="629841" y="365126"/>
            <a:ext cx="7886700" cy="1325563"/>
          </a:xfrm>
        </p:spPr>
        <p:txBody>
          <a:bodyPr/>
          <a:lstStyle/>
          <a:p>
            <a:r>
              <a:rPr lang="en-US"/>
              <a:t>Click to edit Master title style</a:t>
            </a:r>
            <a:endParaRPr lang="it-IT"/>
          </a:p>
        </p:txBody>
      </p:sp>
      <p:sp>
        <p:nvSpPr>
          <p:cNvPr id="3" name="Segnaposto testo 2">
            <a:extLst>
              <a:ext uri="{FF2B5EF4-FFF2-40B4-BE49-F238E27FC236}">
                <a16:creationId xmlns:a16="http://schemas.microsoft.com/office/drawing/2014/main" id="{4013E8AB-84D3-40FF-81D1-00E0F8D849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Segnaposto contenuto 3">
            <a:extLst>
              <a:ext uri="{FF2B5EF4-FFF2-40B4-BE49-F238E27FC236}">
                <a16:creationId xmlns:a16="http://schemas.microsoft.com/office/drawing/2014/main" id="{AFBC62EB-1FE4-4F68-BC00-DF97E0517EE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Segnaposto testo 4">
            <a:extLst>
              <a:ext uri="{FF2B5EF4-FFF2-40B4-BE49-F238E27FC236}">
                <a16:creationId xmlns:a16="http://schemas.microsoft.com/office/drawing/2014/main" id="{DEECAF15-63CA-463B-9934-4D6043B6FA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Segnaposto contenuto 5">
            <a:extLst>
              <a:ext uri="{FF2B5EF4-FFF2-40B4-BE49-F238E27FC236}">
                <a16:creationId xmlns:a16="http://schemas.microsoft.com/office/drawing/2014/main" id="{AF4DC971-8C8A-48BD-B2ED-0BFB3858A4A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Segnaposto numero diapositiva 8">
            <a:extLst>
              <a:ext uri="{FF2B5EF4-FFF2-40B4-BE49-F238E27FC236}">
                <a16:creationId xmlns:a16="http://schemas.microsoft.com/office/drawing/2014/main" id="{0D70414F-3CF5-4CA2-9E89-3F54A8FEF28E}"/>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42486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5F6A4-3678-413A-8854-420615295CE8}"/>
              </a:ext>
            </a:extLst>
          </p:cNvPr>
          <p:cNvSpPr>
            <a:spLocks noGrp="1"/>
          </p:cNvSpPr>
          <p:nvPr>
            <p:ph type="title"/>
          </p:nvPr>
        </p:nvSpPr>
        <p:spPr/>
        <p:txBody>
          <a:bodyPr/>
          <a:lstStyle/>
          <a:p>
            <a:r>
              <a:rPr lang="en-US"/>
              <a:t>Click to edit Master title style</a:t>
            </a:r>
            <a:endParaRPr lang="it-IT"/>
          </a:p>
        </p:txBody>
      </p:sp>
      <p:sp>
        <p:nvSpPr>
          <p:cNvPr id="5" name="Segnaposto numero diapositiva 4">
            <a:extLst>
              <a:ext uri="{FF2B5EF4-FFF2-40B4-BE49-F238E27FC236}">
                <a16:creationId xmlns:a16="http://schemas.microsoft.com/office/drawing/2014/main" id="{6FD406C0-CD3E-40E2-896A-70A4C4871638}"/>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415036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2FA434F-43A8-490B-8C73-CAD6CAA11429}"/>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121917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A2264-B4BC-40E9-8C12-57BF5E95DE5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t-IT"/>
          </a:p>
        </p:txBody>
      </p:sp>
      <p:sp>
        <p:nvSpPr>
          <p:cNvPr id="3" name="Segnaposto contenuto 2">
            <a:extLst>
              <a:ext uri="{FF2B5EF4-FFF2-40B4-BE49-F238E27FC236}">
                <a16:creationId xmlns:a16="http://schemas.microsoft.com/office/drawing/2014/main" id="{6EE1ABE2-1038-4DA0-997C-F107D031F7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egnaposto testo 3">
            <a:extLst>
              <a:ext uri="{FF2B5EF4-FFF2-40B4-BE49-F238E27FC236}">
                <a16:creationId xmlns:a16="http://schemas.microsoft.com/office/drawing/2014/main" id="{1EE32488-72FB-45C0-A7B0-17E9FD1986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egnaposto numero diapositiva 6">
            <a:extLst>
              <a:ext uri="{FF2B5EF4-FFF2-40B4-BE49-F238E27FC236}">
                <a16:creationId xmlns:a16="http://schemas.microsoft.com/office/drawing/2014/main" id="{AF1724F6-48AF-40EC-A876-6B762FCE3A91}"/>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58334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03E89A-4BAE-48D6-842B-6EC1BFB9FD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t-IT"/>
          </a:p>
        </p:txBody>
      </p:sp>
      <p:sp>
        <p:nvSpPr>
          <p:cNvPr id="3" name="Segnaposto immagine 2">
            <a:extLst>
              <a:ext uri="{FF2B5EF4-FFF2-40B4-BE49-F238E27FC236}">
                <a16:creationId xmlns:a16="http://schemas.microsoft.com/office/drawing/2014/main" id="{A86B7A0D-6DB6-4F97-AEFF-5AF23FF02E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it-IT"/>
          </a:p>
        </p:txBody>
      </p:sp>
      <p:sp>
        <p:nvSpPr>
          <p:cNvPr id="4" name="Segnaposto testo 3">
            <a:extLst>
              <a:ext uri="{FF2B5EF4-FFF2-40B4-BE49-F238E27FC236}">
                <a16:creationId xmlns:a16="http://schemas.microsoft.com/office/drawing/2014/main" id="{B929586A-78ED-4493-943C-FA71220A82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egnaposto numero diapositiva 6">
            <a:extLst>
              <a:ext uri="{FF2B5EF4-FFF2-40B4-BE49-F238E27FC236}">
                <a16:creationId xmlns:a16="http://schemas.microsoft.com/office/drawing/2014/main" id="{EB6C3C62-E86B-4B8E-B815-34B988B6C523}"/>
              </a:ext>
            </a:extLst>
          </p:cNvPr>
          <p:cNvSpPr>
            <a:spLocks noGrp="1"/>
          </p:cNvSpPr>
          <p:nvPr>
            <p:ph type="sldNum" sz="quarter" idx="12"/>
          </p:nvPr>
        </p:nvSpPr>
        <p:spPr/>
        <p:txBody>
          <a:bodyPr/>
          <a:lstStyle/>
          <a:p>
            <a:fld id="{F5D31388-1EA4-4B74-8FFA-0D39003D9700}" type="slidenum">
              <a:rPr lang="it-IT" smtClean="0"/>
              <a:t>‹N°›</a:t>
            </a:fld>
            <a:endParaRPr lang="it-IT"/>
          </a:p>
        </p:txBody>
      </p:sp>
    </p:spTree>
    <p:extLst>
      <p:ext uri="{BB962C8B-B14F-4D97-AF65-F5344CB8AC3E}">
        <p14:creationId xmlns:p14="http://schemas.microsoft.com/office/powerpoint/2010/main" val="348386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EA711EC-948A-4576-AD07-E33F10DB14F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7637" y="5034875"/>
            <a:ext cx="9379273" cy="2405280"/>
          </a:xfrm>
          <a:prstGeom prst="rect">
            <a:avLst/>
          </a:prstGeom>
        </p:spPr>
      </p:pic>
      <p:sp>
        <p:nvSpPr>
          <p:cNvPr id="2" name="Segnaposto titolo 1">
            <a:extLst>
              <a:ext uri="{FF2B5EF4-FFF2-40B4-BE49-F238E27FC236}">
                <a16:creationId xmlns:a16="http://schemas.microsoft.com/office/drawing/2014/main" id="{E823E71C-C102-457B-846D-C528A823A2DC}"/>
              </a:ext>
            </a:extLst>
          </p:cNvPr>
          <p:cNvSpPr>
            <a:spLocks noGrp="1"/>
          </p:cNvSpPr>
          <p:nvPr>
            <p:ph type="title"/>
          </p:nvPr>
        </p:nvSpPr>
        <p:spPr>
          <a:xfrm>
            <a:off x="375556" y="800100"/>
            <a:ext cx="8392886" cy="890589"/>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15E3DD5-0C21-4D27-A219-93CC26B8F6AC}"/>
              </a:ext>
            </a:extLst>
          </p:cNvPr>
          <p:cNvSpPr>
            <a:spLocks noGrp="1"/>
          </p:cNvSpPr>
          <p:nvPr>
            <p:ph type="body" idx="1"/>
          </p:nvPr>
        </p:nvSpPr>
        <p:spPr>
          <a:xfrm>
            <a:off x="375556" y="1823125"/>
            <a:ext cx="8392886"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E9A5408B-9D07-4503-A292-B790B08EBEFB}"/>
              </a:ext>
            </a:extLst>
          </p:cNvPr>
          <p:cNvSpPr>
            <a:spLocks noGrp="1"/>
          </p:cNvSpPr>
          <p:nvPr>
            <p:ph type="sldNum" sz="quarter" idx="4"/>
          </p:nvPr>
        </p:nvSpPr>
        <p:spPr>
          <a:xfrm>
            <a:off x="8278585" y="6310311"/>
            <a:ext cx="489857" cy="365125"/>
          </a:xfrm>
          <a:prstGeom prst="rect">
            <a:avLst/>
          </a:prstGeom>
        </p:spPr>
        <p:txBody>
          <a:bodyPr vert="horz" lIns="91440" tIns="45720" rIns="91440" bIns="45720" rtlCol="0" anchor="ctr"/>
          <a:lstStyle>
            <a:lvl1pPr algn="r">
              <a:defRPr sz="900">
                <a:solidFill>
                  <a:schemeClr val="bg1"/>
                </a:solidFill>
              </a:defRPr>
            </a:lvl1pPr>
          </a:lstStyle>
          <a:p>
            <a:fld id="{F5D31388-1EA4-4B74-8FFA-0D39003D9700}" type="slidenum">
              <a:rPr lang="it-IT" smtClean="0"/>
              <a:pPr/>
              <a:t>‹N°›</a:t>
            </a:fld>
            <a:endParaRPr lang="it-IT" dirty="0"/>
          </a:p>
        </p:txBody>
      </p:sp>
      <p:sp>
        <p:nvSpPr>
          <p:cNvPr id="9" name="Google Shape;55;p13">
            <a:extLst>
              <a:ext uri="{FF2B5EF4-FFF2-40B4-BE49-F238E27FC236}">
                <a16:creationId xmlns:a16="http://schemas.microsoft.com/office/drawing/2014/main" id="{45A9DD9F-F47E-4A0A-9BB0-5EE7E8CDC37B}"/>
              </a:ext>
            </a:extLst>
          </p:cNvPr>
          <p:cNvSpPr txBox="1"/>
          <p:nvPr userDrawn="1"/>
        </p:nvSpPr>
        <p:spPr>
          <a:xfrm>
            <a:off x="507643" y="6311899"/>
            <a:ext cx="7846383" cy="4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 sz="800" dirty="0">
                <a:solidFill>
                  <a:schemeClr val="bg1"/>
                </a:solidFill>
                <a:latin typeface="Montserrat"/>
                <a:ea typeface="Montserrat"/>
                <a:cs typeface="Montserrat"/>
                <a:sym typeface="Montserrat"/>
              </a:rPr>
              <a:t>The European Commission support for the production of this publication does not constitute endorsement of the contents which reflects the views only</a:t>
            </a:r>
            <a:r>
              <a:rPr lang="it" sz="800" baseline="0" dirty="0">
                <a:solidFill>
                  <a:schemeClr val="bg1"/>
                </a:solidFill>
                <a:latin typeface="Montserrat"/>
                <a:ea typeface="Montserrat"/>
                <a:cs typeface="Montserrat"/>
                <a:sym typeface="Montserrat"/>
              </a:rPr>
              <a:t> </a:t>
            </a:r>
            <a:r>
              <a:rPr lang="it" sz="800" dirty="0">
                <a:solidFill>
                  <a:schemeClr val="bg1"/>
                </a:solidFill>
                <a:latin typeface="Montserrat"/>
                <a:ea typeface="Montserrat"/>
                <a:cs typeface="Montserrat"/>
                <a:sym typeface="Montserrat"/>
              </a:rPr>
              <a:t>of the authors, and the Commission cannot be held responsible for any use which may be made of the information contained therein.</a:t>
            </a:r>
            <a:endParaRPr sz="800" dirty="0">
              <a:solidFill>
                <a:schemeClr val="bg1"/>
              </a:solidFill>
              <a:latin typeface="Montserrat"/>
              <a:ea typeface="Montserrat"/>
              <a:cs typeface="Montserrat"/>
              <a:sym typeface="Montserrat"/>
            </a:endParaRPr>
          </a:p>
        </p:txBody>
      </p:sp>
      <p:pic>
        <p:nvPicPr>
          <p:cNvPr id="11" name="Immagine 10">
            <a:extLst>
              <a:ext uri="{FF2B5EF4-FFF2-40B4-BE49-F238E27FC236}">
                <a16:creationId xmlns:a16="http://schemas.microsoft.com/office/drawing/2014/main" id="{5BBFABC3-3641-4FD4-A618-B562D776BE9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6332220" y="135123"/>
            <a:ext cx="2459082" cy="527541"/>
          </a:xfrm>
          <a:prstGeom prst="rect">
            <a:avLst/>
          </a:prstGeom>
        </p:spPr>
      </p:pic>
      <p:pic>
        <p:nvPicPr>
          <p:cNvPr id="13" name="Immagine 12">
            <a:extLst>
              <a:ext uri="{FF2B5EF4-FFF2-40B4-BE49-F238E27FC236}">
                <a16:creationId xmlns:a16="http://schemas.microsoft.com/office/drawing/2014/main" id="{38499B4E-2B9F-4805-8782-F01A7E2983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9368" y="120101"/>
            <a:ext cx="2502413" cy="597409"/>
          </a:xfrm>
          <a:prstGeom prst="rect">
            <a:avLst/>
          </a:prstGeom>
        </p:spPr>
      </p:pic>
    </p:spTree>
    <p:extLst>
      <p:ext uri="{BB962C8B-B14F-4D97-AF65-F5344CB8AC3E}">
        <p14:creationId xmlns:p14="http://schemas.microsoft.com/office/powerpoint/2010/main" val="389597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oneclicklca.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www.openlc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openlca.org/download/"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rtucloud1.sharepoint.com/:f:/s/11500vassi/Etd_KhJihw5HhwpXpDgQpZMB0w5eCGhqNY8F9eKJlSycpg?e=2u6Qyq"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nexus.openlca.org/databas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exus.openlca.org/database/openLCA%20LCIA%20method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nexus.openlca.org/database/ecoinven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9FDF76-D745-41D0-BAB3-F62849864806}"/>
              </a:ext>
            </a:extLst>
          </p:cNvPr>
          <p:cNvSpPr>
            <a:spLocks noGrp="1" noChangeArrowheads="1"/>
          </p:cNvSpPr>
          <p:nvPr>
            <p:ph type="ctrTitle"/>
          </p:nvPr>
        </p:nvSpPr>
        <p:spPr>
          <a:xfrm>
            <a:off x="500062" y="2051347"/>
            <a:ext cx="8280400" cy="1714500"/>
          </a:xfrm>
        </p:spPr>
        <p:txBody>
          <a:bodyPr/>
          <a:lstStyle/>
          <a:p>
            <a:pPr>
              <a:defRPr/>
            </a:pPr>
            <a:r>
              <a:rPr lang="en-US" altLang="en-US" sz="3400" kern="1200" dirty="0">
                <a:solidFill>
                  <a:srgbClr val="00B050"/>
                </a:solidFill>
              </a:rPr>
              <a:t>Introduction to </a:t>
            </a:r>
            <a:r>
              <a:rPr lang="en-US" altLang="en-US" sz="3400" kern="1200" dirty="0" err="1">
                <a:solidFill>
                  <a:srgbClr val="00B050"/>
                </a:solidFill>
              </a:rPr>
              <a:t>OpenLCA</a:t>
            </a:r>
            <a:r>
              <a:rPr lang="en-US" altLang="en-US" sz="3400" kern="1200" dirty="0">
                <a:solidFill>
                  <a:srgbClr val="00B050"/>
                </a:solidFill>
              </a:rPr>
              <a:t> </a:t>
            </a:r>
            <a:br>
              <a:rPr lang="en-US" altLang="en-US" sz="3400" kern="1200" dirty="0">
                <a:solidFill>
                  <a:srgbClr val="00B050"/>
                </a:solidFill>
              </a:rPr>
            </a:br>
            <a:endParaRPr lang="en-US" altLang="en-US" sz="3400" dirty="0">
              <a:solidFill>
                <a:srgbClr val="00B050"/>
              </a:solidFill>
            </a:endParaRPr>
          </a:p>
        </p:txBody>
      </p:sp>
      <p:sp>
        <p:nvSpPr>
          <p:cNvPr id="5123" name="Rectangle 3">
            <a:extLst>
              <a:ext uri="{FF2B5EF4-FFF2-40B4-BE49-F238E27FC236}">
                <a16:creationId xmlns:a16="http://schemas.microsoft.com/office/drawing/2014/main" id="{E0C3378A-0F36-4E94-81C0-AB012A3346E0}"/>
              </a:ext>
            </a:extLst>
          </p:cNvPr>
          <p:cNvSpPr>
            <a:spLocks noGrp="1" noChangeArrowheads="1"/>
          </p:cNvSpPr>
          <p:nvPr>
            <p:ph type="subTitle" idx="1"/>
          </p:nvPr>
        </p:nvSpPr>
        <p:spPr>
          <a:xfrm>
            <a:off x="568325" y="5141820"/>
            <a:ext cx="8143875" cy="537196"/>
          </a:xfrm>
        </p:spPr>
        <p:txBody>
          <a:bodyPr>
            <a:normAutofit fontScale="85000" lnSpcReduction="20000"/>
          </a:bodyPr>
          <a:lstStyle/>
          <a:p>
            <a:pPr eaLnBrk="1" hangingPunct="1"/>
            <a:r>
              <a:rPr lang="en-US" altLang="en-US" dirty="0"/>
              <a:t>Fabian Diaz, </a:t>
            </a:r>
            <a:r>
              <a:rPr lang="en-GB" altLang="en-US" dirty="0"/>
              <a:t>M.Sc. Ing., Researcher</a:t>
            </a:r>
          </a:p>
          <a:p>
            <a:pPr eaLnBrk="1" hangingPunct="1"/>
            <a:r>
              <a:rPr lang="lv-LV" altLang="en-US" dirty="0"/>
              <a:t>2021</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5005"/>
    </mc:Choice>
    <mc:Fallback xmlns="">
      <p:transition spd="slow" advTm="50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D5938E-A766-4A25-B383-D068592918D1}"/>
              </a:ext>
            </a:extLst>
          </p:cNvPr>
          <p:cNvSpPr>
            <a:spLocks noGrp="1"/>
          </p:cNvSpPr>
          <p:nvPr>
            <p:ph type="title"/>
          </p:nvPr>
        </p:nvSpPr>
        <p:spPr/>
        <p:txBody>
          <a:bodyPr/>
          <a:lstStyle/>
          <a:p>
            <a:r>
              <a:rPr lang="lv-LV" dirty="0"/>
              <a:t>LCA </a:t>
            </a:r>
            <a:r>
              <a:rPr lang="lv-LV" dirty="0" err="1"/>
              <a:t>tool</a:t>
            </a:r>
            <a:r>
              <a:rPr lang="lv-LV" dirty="0"/>
              <a:t> </a:t>
            </a:r>
            <a:r>
              <a:rPr lang="lv-LV" dirty="0" err="1"/>
              <a:t>comparison</a:t>
            </a:r>
            <a:endParaRPr lang="en-US" dirty="0"/>
          </a:p>
        </p:txBody>
      </p:sp>
      <p:sp>
        <p:nvSpPr>
          <p:cNvPr id="5" name="Slaida numura vietturis 4">
            <a:extLst>
              <a:ext uri="{FF2B5EF4-FFF2-40B4-BE49-F238E27FC236}">
                <a16:creationId xmlns:a16="http://schemas.microsoft.com/office/drawing/2014/main" id="{9A58E037-CB6C-4E8A-8A97-8618C620E70A}"/>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10</a:t>
            </a:fld>
            <a:endParaRPr lang="lv-LV" altLang="en-US"/>
          </a:p>
        </p:txBody>
      </p:sp>
      <p:pic>
        <p:nvPicPr>
          <p:cNvPr id="8" name="Satura vietturis 7">
            <a:extLst>
              <a:ext uri="{FF2B5EF4-FFF2-40B4-BE49-F238E27FC236}">
                <a16:creationId xmlns:a16="http://schemas.microsoft.com/office/drawing/2014/main" id="{A53512D9-8B59-46B5-815D-38904594B758}"/>
              </a:ext>
            </a:extLst>
          </p:cNvPr>
          <p:cNvPicPr>
            <a:picLocks noGrp="1" noChangeAspect="1"/>
          </p:cNvPicPr>
          <p:nvPr>
            <p:ph idx="1"/>
          </p:nvPr>
        </p:nvPicPr>
        <p:blipFill>
          <a:blip r:embed="rId3"/>
          <a:stretch>
            <a:fillRect/>
          </a:stretch>
        </p:blipFill>
        <p:spPr>
          <a:xfrm>
            <a:off x="791803" y="1825485"/>
            <a:ext cx="7412289" cy="3807827"/>
          </a:xfrm>
          <a:prstGeom prst="rect">
            <a:avLst/>
          </a:prstGeom>
        </p:spPr>
      </p:pic>
      <p:sp>
        <p:nvSpPr>
          <p:cNvPr id="9" name="TextBox 8">
            <a:extLst>
              <a:ext uri="{FF2B5EF4-FFF2-40B4-BE49-F238E27FC236}">
                <a16:creationId xmlns:a16="http://schemas.microsoft.com/office/drawing/2014/main" id="{6C61EC31-DE47-4180-8127-5A0737EE7C49}"/>
              </a:ext>
            </a:extLst>
          </p:cNvPr>
          <p:cNvSpPr txBox="1"/>
          <p:nvPr/>
        </p:nvSpPr>
        <p:spPr>
          <a:xfrm>
            <a:off x="0" y="5717639"/>
            <a:ext cx="5814454" cy="283111"/>
          </a:xfrm>
          <a:prstGeom prst="rect">
            <a:avLst/>
          </a:prstGeom>
          <a:noFill/>
        </p:spPr>
        <p:txBody>
          <a:bodyPr wrap="square" rtlCol="0">
            <a:spAutoFit/>
          </a:bodyPr>
          <a:lstStyle/>
          <a:p>
            <a:pPr algn="ctr"/>
            <a:r>
              <a:rPr lang="lv-LV" sz="1200" dirty="0" err="1"/>
              <a:t>Source</a:t>
            </a:r>
            <a:r>
              <a:rPr lang="lv-LV" sz="1200" dirty="0"/>
              <a:t>: </a:t>
            </a:r>
            <a:r>
              <a:rPr lang="lv-LV" sz="1200" dirty="0" err="1"/>
              <a:t>Back</a:t>
            </a:r>
            <a:r>
              <a:rPr lang="lv-LV" sz="1200" dirty="0"/>
              <a:t> R., et.al. / </a:t>
            </a:r>
            <a:r>
              <a:rPr lang="en-US" sz="1200" dirty="0"/>
              <a:t>Journal of Facade Design and Engineering</a:t>
            </a:r>
            <a:r>
              <a:rPr lang="lv-LV" sz="1200" dirty="0"/>
              <a:t> 7 (2019)</a:t>
            </a:r>
            <a:endParaRPr lang="en-GB" sz="1200" dirty="0"/>
          </a:p>
        </p:txBody>
      </p:sp>
      <p:sp>
        <p:nvSpPr>
          <p:cNvPr id="6" name="Rectangle 5"/>
          <p:cNvSpPr/>
          <p:nvPr/>
        </p:nvSpPr>
        <p:spPr>
          <a:xfrm>
            <a:off x="867414" y="1403673"/>
            <a:ext cx="7895034" cy="338554"/>
          </a:xfrm>
          <a:prstGeom prst="rect">
            <a:avLst/>
          </a:prstGeom>
        </p:spPr>
        <p:txBody>
          <a:bodyPr wrap="square">
            <a:spAutoFit/>
          </a:bodyPr>
          <a:lstStyle/>
          <a:p>
            <a:pPr algn="ctr"/>
            <a:r>
              <a:rPr lang="lv-LV" sz="1600" b="1" dirty="0" err="1"/>
              <a:t>Comparison</a:t>
            </a:r>
            <a:r>
              <a:rPr lang="lv-LV" sz="1600" b="1" dirty="0"/>
              <a:t> of 11 </a:t>
            </a:r>
            <a:r>
              <a:rPr lang="lv-LV" sz="1600" b="1" dirty="0" err="1"/>
              <a:t>tools</a:t>
            </a:r>
            <a:r>
              <a:rPr lang="lv-LV" sz="1600" b="1" dirty="0"/>
              <a:t> </a:t>
            </a:r>
            <a:r>
              <a:rPr lang="lv-LV" sz="1600" b="1" dirty="0" err="1"/>
              <a:t>based</a:t>
            </a:r>
            <a:r>
              <a:rPr lang="lv-LV" sz="1600" b="1" dirty="0"/>
              <a:t> </a:t>
            </a:r>
            <a:r>
              <a:rPr lang="lv-LV" sz="1600" b="1" dirty="0" err="1"/>
              <a:t>on</a:t>
            </a:r>
            <a:r>
              <a:rPr lang="lv-LV" sz="1600" b="1" dirty="0"/>
              <a:t> </a:t>
            </a:r>
            <a:r>
              <a:rPr lang="lv-LV" sz="1600" b="1" dirty="0" err="1"/>
              <a:t>facade</a:t>
            </a:r>
            <a:r>
              <a:rPr lang="lv-LV" sz="1600" b="1" dirty="0"/>
              <a:t> LCA</a:t>
            </a:r>
          </a:p>
        </p:txBody>
      </p:sp>
    </p:spTree>
    <p:extLst>
      <p:ext uri="{BB962C8B-B14F-4D97-AF65-F5344CB8AC3E}">
        <p14:creationId xmlns:p14="http://schemas.microsoft.com/office/powerpoint/2010/main" val="1399212098"/>
      </p:ext>
    </p:extLst>
  </p:cSld>
  <p:clrMapOvr>
    <a:masterClrMapping/>
  </p:clrMapOvr>
  <mc:AlternateContent xmlns:mc="http://schemas.openxmlformats.org/markup-compatibility/2006" xmlns:p14="http://schemas.microsoft.com/office/powerpoint/2010/main">
    <mc:Choice Requires="p14">
      <p:transition spd="slow" p14:dur="2000" advTm="14685"/>
    </mc:Choice>
    <mc:Fallback xmlns="">
      <p:transition spd="slow" advTm="1468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D5938E-A766-4A25-B383-D068592918D1}"/>
              </a:ext>
            </a:extLst>
          </p:cNvPr>
          <p:cNvSpPr>
            <a:spLocks noGrp="1"/>
          </p:cNvSpPr>
          <p:nvPr>
            <p:ph type="title"/>
          </p:nvPr>
        </p:nvSpPr>
        <p:spPr>
          <a:xfrm>
            <a:off x="476170" y="768005"/>
            <a:ext cx="8229600" cy="868362"/>
          </a:xfrm>
        </p:spPr>
        <p:txBody>
          <a:bodyPr/>
          <a:lstStyle/>
          <a:p>
            <a:r>
              <a:rPr lang="lv-LV" dirty="0" err="1"/>
              <a:t>Difference</a:t>
            </a:r>
            <a:r>
              <a:rPr lang="lv-LV" dirty="0"/>
              <a:t> </a:t>
            </a:r>
            <a:r>
              <a:rPr lang="lv-LV" dirty="0" err="1"/>
              <a:t>in</a:t>
            </a:r>
            <a:r>
              <a:rPr lang="lv-LV" dirty="0"/>
              <a:t> LCA </a:t>
            </a:r>
            <a:r>
              <a:rPr lang="lv-LV" dirty="0" err="1"/>
              <a:t>tool</a:t>
            </a:r>
            <a:r>
              <a:rPr lang="lv-LV" dirty="0"/>
              <a:t> </a:t>
            </a:r>
            <a:r>
              <a:rPr lang="lv-LV" dirty="0" err="1"/>
              <a:t>calculations</a:t>
            </a:r>
            <a:endParaRPr lang="en-US" dirty="0"/>
          </a:p>
        </p:txBody>
      </p:sp>
      <p:sp>
        <p:nvSpPr>
          <p:cNvPr id="5" name="Slaida numura vietturis 4">
            <a:extLst>
              <a:ext uri="{FF2B5EF4-FFF2-40B4-BE49-F238E27FC236}">
                <a16:creationId xmlns:a16="http://schemas.microsoft.com/office/drawing/2014/main" id="{9A58E037-CB6C-4E8A-8A97-8618C620E70A}"/>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11</a:t>
            </a:fld>
            <a:endParaRPr lang="lv-LV" altLang="en-US"/>
          </a:p>
        </p:txBody>
      </p:sp>
      <p:sp>
        <p:nvSpPr>
          <p:cNvPr id="9" name="TextBox 8">
            <a:extLst>
              <a:ext uri="{FF2B5EF4-FFF2-40B4-BE49-F238E27FC236}">
                <a16:creationId xmlns:a16="http://schemas.microsoft.com/office/drawing/2014/main" id="{6C61EC31-DE47-4180-8127-5A0737EE7C49}"/>
              </a:ext>
            </a:extLst>
          </p:cNvPr>
          <p:cNvSpPr txBox="1"/>
          <p:nvPr/>
        </p:nvSpPr>
        <p:spPr>
          <a:xfrm>
            <a:off x="-187286" y="5716728"/>
            <a:ext cx="6048672" cy="261610"/>
          </a:xfrm>
          <a:prstGeom prst="rect">
            <a:avLst/>
          </a:prstGeom>
          <a:noFill/>
        </p:spPr>
        <p:txBody>
          <a:bodyPr wrap="square" rtlCol="0">
            <a:spAutoFit/>
          </a:bodyPr>
          <a:lstStyle/>
          <a:p>
            <a:pPr algn="ctr"/>
            <a:r>
              <a:rPr lang="lv-LV" sz="1050" dirty="0" err="1"/>
              <a:t>Source</a:t>
            </a:r>
            <a:r>
              <a:rPr lang="lv-LV" sz="1050" dirty="0"/>
              <a:t>: </a:t>
            </a:r>
            <a:r>
              <a:rPr lang="en-US" sz="1050" dirty="0"/>
              <a:t>I.T. Herrmann, A. </a:t>
            </a:r>
            <a:r>
              <a:rPr lang="en-US" sz="1050" dirty="0" err="1"/>
              <a:t>Moltesen</a:t>
            </a:r>
            <a:r>
              <a:rPr lang="en-US" sz="1050" dirty="0"/>
              <a:t> / Journal of Cleaner Production 86 (2015) 163</a:t>
            </a:r>
            <a:r>
              <a:rPr lang="lv-LV" sz="1050" dirty="0"/>
              <a:t>-</a:t>
            </a:r>
            <a:r>
              <a:rPr lang="en-US" sz="1050" dirty="0"/>
              <a:t>169</a:t>
            </a:r>
            <a:endParaRPr lang="en-GB" sz="1050" dirty="0"/>
          </a:p>
        </p:txBody>
      </p:sp>
      <p:pic>
        <p:nvPicPr>
          <p:cNvPr id="6" name="Content Placeholder 5"/>
          <p:cNvPicPr>
            <a:picLocks noGrp="1" noChangeAspect="1"/>
          </p:cNvPicPr>
          <p:nvPr>
            <p:ph idx="1"/>
          </p:nvPr>
        </p:nvPicPr>
        <p:blipFill>
          <a:blip r:embed="rId3"/>
          <a:stretch>
            <a:fillRect/>
          </a:stretch>
        </p:blipFill>
        <p:spPr>
          <a:xfrm>
            <a:off x="5271200" y="3523194"/>
            <a:ext cx="3747036" cy="2317709"/>
          </a:xfrm>
          <a:prstGeom prst="rect">
            <a:avLst/>
          </a:prstGeom>
        </p:spPr>
      </p:pic>
      <p:pic>
        <p:nvPicPr>
          <p:cNvPr id="8" name="Picture 7"/>
          <p:cNvPicPr>
            <a:picLocks noChangeAspect="1"/>
          </p:cNvPicPr>
          <p:nvPr/>
        </p:nvPicPr>
        <p:blipFill>
          <a:blip r:embed="rId4"/>
          <a:stretch>
            <a:fillRect/>
          </a:stretch>
        </p:blipFill>
        <p:spPr>
          <a:xfrm>
            <a:off x="315140" y="1578633"/>
            <a:ext cx="5679950" cy="1951249"/>
          </a:xfrm>
          <a:prstGeom prst="rect">
            <a:avLst/>
          </a:prstGeom>
        </p:spPr>
      </p:pic>
      <p:sp>
        <p:nvSpPr>
          <p:cNvPr id="11" name="TextBox 10">
            <a:extLst>
              <a:ext uri="{FF2B5EF4-FFF2-40B4-BE49-F238E27FC236}">
                <a16:creationId xmlns:a16="http://schemas.microsoft.com/office/drawing/2014/main" id="{6C61EC31-DE47-4180-8127-5A0737EE7C49}"/>
              </a:ext>
            </a:extLst>
          </p:cNvPr>
          <p:cNvSpPr txBox="1"/>
          <p:nvPr/>
        </p:nvSpPr>
        <p:spPr>
          <a:xfrm>
            <a:off x="-115278" y="3529824"/>
            <a:ext cx="5904656" cy="261610"/>
          </a:xfrm>
          <a:prstGeom prst="rect">
            <a:avLst/>
          </a:prstGeom>
          <a:noFill/>
        </p:spPr>
        <p:txBody>
          <a:bodyPr wrap="square" rtlCol="0">
            <a:spAutoFit/>
          </a:bodyPr>
          <a:lstStyle/>
          <a:p>
            <a:pPr algn="ctr"/>
            <a:r>
              <a:rPr lang="lv-LV" sz="1050" dirty="0" err="1"/>
              <a:t>Source</a:t>
            </a:r>
            <a:r>
              <a:rPr lang="lv-LV" sz="1050" dirty="0"/>
              <a:t>: A. Lopes Silva, </a:t>
            </a:r>
            <a:r>
              <a:rPr lang="lv-LV" sz="1050" dirty="0" err="1"/>
              <a:t>et</a:t>
            </a:r>
            <a:r>
              <a:rPr lang="lv-LV" sz="1050" dirty="0"/>
              <a:t> </a:t>
            </a:r>
            <a:r>
              <a:rPr lang="lv-LV" sz="1050" dirty="0" err="1"/>
              <a:t>al</a:t>
            </a:r>
            <a:r>
              <a:rPr lang="lv-LV" sz="1050" dirty="0"/>
              <a:t>. / </a:t>
            </a:r>
            <a:r>
              <a:rPr lang="lv-LV" sz="1050" dirty="0" err="1"/>
              <a:t>Sustainable</a:t>
            </a:r>
            <a:r>
              <a:rPr lang="lv-LV" sz="1050" dirty="0"/>
              <a:t> </a:t>
            </a:r>
            <a:r>
              <a:rPr lang="lv-LV" sz="1050" dirty="0" err="1"/>
              <a:t>Production</a:t>
            </a:r>
            <a:r>
              <a:rPr lang="lv-LV" sz="1050" dirty="0"/>
              <a:t> </a:t>
            </a:r>
            <a:r>
              <a:rPr lang="lv-LV" sz="1050" dirty="0" err="1"/>
              <a:t>and</a:t>
            </a:r>
            <a:r>
              <a:rPr lang="lv-LV" sz="1050" dirty="0"/>
              <a:t> </a:t>
            </a:r>
            <a:r>
              <a:rPr lang="lv-LV" sz="1050" dirty="0" err="1"/>
              <a:t>Consumption</a:t>
            </a:r>
            <a:r>
              <a:rPr lang="lv-LV" sz="1050" dirty="0"/>
              <a:t> 20 (2019) 304–315</a:t>
            </a:r>
            <a:endParaRPr lang="en-GB" sz="1050" dirty="0"/>
          </a:p>
        </p:txBody>
      </p:sp>
      <p:sp>
        <p:nvSpPr>
          <p:cNvPr id="12" name="TextBox 11"/>
          <p:cNvSpPr txBox="1"/>
          <p:nvPr/>
        </p:nvSpPr>
        <p:spPr>
          <a:xfrm>
            <a:off x="233464" y="4016985"/>
            <a:ext cx="3878088" cy="1323439"/>
          </a:xfrm>
          <a:prstGeom prst="rect">
            <a:avLst/>
          </a:prstGeom>
          <a:noFill/>
        </p:spPr>
        <p:txBody>
          <a:bodyPr wrap="square" rtlCol="0">
            <a:spAutoFit/>
          </a:bodyPr>
          <a:lstStyle/>
          <a:p>
            <a:r>
              <a:rPr lang="en-GB" sz="2000" i="1" dirty="0"/>
              <a:t>Occurs mainly because of  different characterization factors or difference in data source</a:t>
            </a:r>
          </a:p>
          <a:p>
            <a:endParaRPr lang="en-GB" sz="2000" i="1" dirty="0"/>
          </a:p>
        </p:txBody>
      </p:sp>
    </p:spTree>
    <p:extLst>
      <p:ext uri="{BB962C8B-B14F-4D97-AF65-F5344CB8AC3E}">
        <p14:creationId xmlns:p14="http://schemas.microsoft.com/office/powerpoint/2010/main" val="2338900111"/>
      </p:ext>
    </p:extLst>
  </p:cSld>
  <p:clrMapOvr>
    <a:masterClrMapping/>
  </p:clrMapOvr>
  <mc:AlternateContent xmlns:mc="http://schemas.openxmlformats.org/markup-compatibility/2006" xmlns:p14="http://schemas.microsoft.com/office/powerpoint/2010/main">
    <mc:Choice Requires="p14">
      <p:transition spd="slow" p14:dur="2000" advTm="26364"/>
    </mc:Choice>
    <mc:Fallback xmlns="">
      <p:transition spd="slow" advTm="263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lv-LV" dirty="0" err="1"/>
              <a:t>Free</a:t>
            </a:r>
            <a:r>
              <a:rPr lang="lv-LV" dirty="0"/>
              <a:t> LCA </a:t>
            </a:r>
            <a:r>
              <a:rPr lang="lv-LV" dirty="0" err="1"/>
              <a:t>tools</a:t>
            </a:r>
            <a:endParaRPr lang="en-US" dirty="0"/>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12</a:t>
            </a:fld>
            <a:endParaRPr lang="lv-LV" altLang="en-US"/>
          </a:p>
        </p:txBody>
      </p:sp>
      <p:pic>
        <p:nvPicPr>
          <p:cNvPr id="9" name="Attēls 8">
            <a:extLst>
              <a:ext uri="{FF2B5EF4-FFF2-40B4-BE49-F238E27FC236}">
                <a16:creationId xmlns:a16="http://schemas.microsoft.com/office/drawing/2014/main" id="{0656D56C-CF95-498F-AC79-0177F353375A}"/>
              </a:ext>
            </a:extLst>
          </p:cNvPr>
          <p:cNvPicPr>
            <a:picLocks noChangeAspect="1"/>
          </p:cNvPicPr>
          <p:nvPr/>
        </p:nvPicPr>
        <p:blipFill>
          <a:blip r:embed="rId3"/>
          <a:stretch>
            <a:fillRect/>
          </a:stretch>
        </p:blipFill>
        <p:spPr>
          <a:xfrm>
            <a:off x="3492229" y="1391467"/>
            <a:ext cx="4417435" cy="3842871"/>
          </a:xfrm>
          <a:prstGeom prst="rect">
            <a:avLst/>
          </a:prstGeom>
        </p:spPr>
      </p:pic>
      <p:sp>
        <p:nvSpPr>
          <p:cNvPr id="10" name="TextBox 9">
            <a:extLst>
              <a:ext uri="{FF2B5EF4-FFF2-40B4-BE49-F238E27FC236}">
                <a16:creationId xmlns:a16="http://schemas.microsoft.com/office/drawing/2014/main" id="{FE4D1099-9994-4E9B-8F4C-28C7992E928B}"/>
              </a:ext>
            </a:extLst>
          </p:cNvPr>
          <p:cNvSpPr txBox="1"/>
          <p:nvPr/>
        </p:nvSpPr>
        <p:spPr>
          <a:xfrm>
            <a:off x="2401465" y="5360796"/>
            <a:ext cx="4475585" cy="276999"/>
          </a:xfrm>
          <a:prstGeom prst="rect">
            <a:avLst/>
          </a:prstGeom>
          <a:noFill/>
        </p:spPr>
        <p:txBody>
          <a:bodyPr wrap="square" rtlCol="0">
            <a:spAutoFit/>
          </a:bodyPr>
          <a:lstStyle/>
          <a:p>
            <a:pPr algn="ctr"/>
            <a:r>
              <a:rPr lang="lv-LV" sz="1200" dirty="0" err="1"/>
              <a:t>Source</a:t>
            </a:r>
            <a:r>
              <a:rPr lang="en-US" sz="1200" dirty="0"/>
              <a:t>:</a:t>
            </a:r>
            <a:r>
              <a:rPr lang="lv-LV" sz="1200" dirty="0"/>
              <a:t> </a:t>
            </a:r>
            <a:r>
              <a:rPr lang="en-US" sz="1200" dirty="0" err="1"/>
              <a:t>OneclickLCA</a:t>
            </a:r>
            <a:r>
              <a:rPr lang="en-US" sz="1200" dirty="0"/>
              <a:t>, </a:t>
            </a:r>
            <a:r>
              <a:rPr lang="en-US" sz="1200" dirty="0">
                <a:hlinkClick r:id="rId4"/>
              </a:rPr>
              <a:t>https://www.oneclicklca.com/</a:t>
            </a:r>
            <a:endParaRPr lang="en-US" sz="1200" dirty="0"/>
          </a:p>
        </p:txBody>
      </p:sp>
    </p:spTree>
    <p:extLst>
      <p:ext uri="{BB962C8B-B14F-4D97-AF65-F5344CB8AC3E}">
        <p14:creationId xmlns:p14="http://schemas.microsoft.com/office/powerpoint/2010/main" val="3883383772"/>
      </p:ext>
    </p:extLst>
  </p:cSld>
  <p:clrMapOvr>
    <a:masterClrMapping/>
  </p:clrMapOvr>
  <mc:AlternateContent xmlns:mc="http://schemas.openxmlformats.org/markup-compatibility/2006" xmlns:p14="http://schemas.microsoft.com/office/powerpoint/2010/main">
    <mc:Choice Requires="p14">
      <p:transition spd="slow" p14:dur="2000" advTm="28522"/>
    </mc:Choice>
    <mc:Fallback xmlns="">
      <p:transition spd="slow" advTm="2852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D5938E-A766-4A25-B383-D068592918D1}"/>
              </a:ext>
            </a:extLst>
          </p:cNvPr>
          <p:cNvSpPr>
            <a:spLocks noGrp="1"/>
          </p:cNvSpPr>
          <p:nvPr>
            <p:ph type="title"/>
          </p:nvPr>
        </p:nvSpPr>
        <p:spPr/>
        <p:txBody>
          <a:bodyPr/>
          <a:lstStyle/>
          <a:p>
            <a:r>
              <a:rPr lang="lv-LV" dirty="0" err="1"/>
              <a:t>openLCA</a:t>
            </a:r>
            <a:r>
              <a:rPr lang="lv-LV" dirty="0"/>
              <a:t> </a:t>
            </a:r>
            <a:r>
              <a:rPr lang="lv-LV" dirty="0" err="1"/>
              <a:t>assessment</a:t>
            </a:r>
            <a:endParaRPr lang="en-US" dirty="0"/>
          </a:p>
        </p:txBody>
      </p:sp>
      <p:sp>
        <p:nvSpPr>
          <p:cNvPr id="5" name="Slaida numura vietturis 4">
            <a:extLst>
              <a:ext uri="{FF2B5EF4-FFF2-40B4-BE49-F238E27FC236}">
                <a16:creationId xmlns:a16="http://schemas.microsoft.com/office/drawing/2014/main" id="{9A58E037-CB6C-4E8A-8A97-8618C620E70A}"/>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13</a:t>
            </a:fld>
            <a:endParaRPr lang="lv-LV" altLang="en-US"/>
          </a:p>
        </p:txBody>
      </p:sp>
      <p:pic>
        <p:nvPicPr>
          <p:cNvPr id="10" name="Attēls 9">
            <a:extLst>
              <a:ext uri="{FF2B5EF4-FFF2-40B4-BE49-F238E27FC236}">
                <a16:creationId xmlns:a16="http://schemas.microsoft.com/office/drawing/2014/main" id="{5B0886E9-73DC-4378-AD23-71FB72679FAF}"/>
              </a:ext>
            </a:extLst>
          </p:cNvPr>
          <p:cNvPicPr>
            <a:picLocks noChangeAspect="1"/>
          </p:cNvPicPr>
          <p:nvPr/>
        </p:nvPicPr>
        <p:blipFill>
          <a:blip r:embed="rId3"/>
          <a:stretch>
            <a:fillRect/>
          </a:stretch>
        </p:blipFill>
        <p:spPr>
          <a:xfrm>
            <a:off x="2500009" y="1844824"/>
            <a:ext cx="5674932" cy="3599769"/>
          </a:xfrm>
          <a:prstGeom prst="rect">
            <a:avLst/>
          </a:prstGeom>
        </p:spPr>
      </p:pic>
      <p:sp>
        <p:nvSpPr>
          <p:cNvPr id="11" name="TextBox 10">
            <a:extLst>
              <a:ext uri="{FF2B5EF4-FFF2-40B4-BE49-F238E27FC236}">
                <a16:creationId xmlns:a16="http://schemas.microsoft.com/office/drawing/2014/main" id="{6C61EC31-DE47-4180-8127-5A0737EE7C49}"/>
              </a:ext>
            </a:extLst>
          </p:cNvPr>
          <p:cNvSpPr txBox="1"/>
          <p:nvPr/>
        </p:nvSpPr>
        <p:spPr>
          <a:xfrm>
            <a:off x="1043546" y="5598728"/>
            <a:ext cx="5814454" cy="283111"/>
          </a:xfrm>
          <a:prstGeom prst="rect">
            <a:avLst/>
          </a:prstGeom>
          <a:noFill/>
        </p:spPr>
        <p:txBody>
          <a:bodyPr wrap="square" rtlCol="0">
            <a:spAutoFit/>
          </a:bodyPr>
          <a:lstStyle/>
          <a:p>
            <a:pPr algn="ctr"/>
            <a:r>
              <a:rPr lang="en-US" sz="1200" dirty="0"/>
              <a:t>Source: </a:t>
            </a:r>
            <a:r>
              <a:rPr lang="lv-LV" sz="1200" dirty="0"/>
              <a:t>Avots: Back R., et.al. / </a:t>
            </a:r>
            <a:r>
              <a:rPr lang="en-US" sz="1200" dirty="0"/>
              <a:t>Journal of Facade Design and Engineering</a:t>
            </a:r>
            <a:r>
              <a:rPr lang="lv-LV" sz="1200" dirty="0"/>
              <a:t> 7 (2019)</a:t>
            </a:r>
            <a:endParaRPr lang="en-GB" sz="1200" dirty="0"/>
          </a:p>
        </p:txBody>
      </p:sp>
      <p:sp>
        <p:nvSpPr>
          <p:cNvPr id="12" name="Rectangle 11"/>
          <p:cNvSpPr/>
          <p:nvPr/>
        </p:nvSpPr>
        <p:spPr>
          <a:xfrm>
            <a:off x="582242" y="1583091"/>
            <a:ext cx="2794939" cy="369332"/>
          </a:xfrm>
          <a:prstGeom prst="rect">
            <a:avLst/>
          </a:prstGeom>
        </p:spPr>
        <p:txBody>
          <a:bodyPr wrap="square">
            <a:spAutoFit/>
          </a:bodyPr>
          <a:lstStyle/>
          <a:p>
            <a:pPr algn="ctr"/>
            <a:r>
              <a:rPr lang="en-GB" dirty="0"/>
              <a:t>based on facade LCA</a:t>
            </a:r>
          </a:p>
        </p:txBody>
      </p:sp>
    </p:spTree>
    <p:extLst>
      <p:ext uri="{BB962C8B-B14F-4D97-AF65-F5344CB8AC3E}">
        <p14:creationId xmlns:p14="http://schemas.microsoft.com/office/powerpoint/2010/main" val="767919344"/>
      </p:ext>
    </p:extLst>
  </p:cSld>
  <p:clrMapOvr>
    <a:masterClrMapping/>
  </p:clrMapOvr>
  <mc:AlternateContent xmlns:mc="http://schemas.openxmlformats.org/markup-compatibility/2006" xmlns:p14="http://schemas.microsoft.com/office/powerpoint/2010/main">
    <mc:Choice Requires="p14">
      <p:transition spd="slow" p14:dur="2000" advTm="41457"/>
    </mc:Choice>
    <mc:Fallback xmlns="">
      <p:transition spd="slow" advTm="4145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2F7DE29-29D3-48E8-A719-B81E844D60D8}"/>
              </a:ext>
            </a:extLst>
          </p:cNvPr>
          <p:cNvSpPr>
            <a:spLocks noGrp="1"/>
          </p:cNvSpPr>
          <p:nvPr>
            <p:ph type="title"/>
          </p:nvPr>
        </p:nvSpPr>
        <p:spPr>
          <a:xfrm>
            <a:off x="400083" y="576471"/>
            <a:ext cx="8392886" cy="890589"/>
          </a:xfrm>
        </p:spPr>
        <p:txBody>
          <a:bodyPr/>
          <a:lstStyle/>
          <a:p>
            <a:r>
              <a:rPr lang="lv-LV" dirty="0" err="1"/>
              <a:t>o</a:t>
            </a:r>
            <a:r>
              <a:rPr lang="en-US" dirty="0" err="1"/>
              <a:t>penLCA</a:t>
            </a:r>
            <a:r>
              <a:rPr lang="en-US" dirty="0"/>
              <a:t> </a:t>
            </a:r>
            <a:r>
              <a:rPr lang="lv-LV" dirty="0" err="1"/>
              <a:t>description</a:t>
            </a:r>
            <a:endParaRPr lang="en-US" dirty="0"/>
          </a:p>
        </p:txBody>
      </p:sp>
      <p:sp>
        <p:nvSpPr>
          <p:cNvPr id="3" name="Satura vietturis 2">
            <a:extLst>
              <a:ext uri="{FF2B5EF4-FFF2-40B4-BE49-F238E27FC236}">
                <a16:creationId xmlns:a16="http://schemas.microsoft.com/office/drawing/2014/main" id="{06A2EA28-0CB3-4037-91C4-28CB99293B23}"/>
              </a:ext>
            </a:extLst>
          </p:cNvPr>
          <p:cNvSpPr>
            <a:spLocks noGrp="1"/>
          </p:cNvSpPr>
          <p:nvPr>
            <p:ph idx="1"/>
          </p:nvPr>
        </p:nvSpPr>
        <p:spPr>
          <a:xfrm>
            <a:off x="456382" y="1467060"/>
            <a:ext cx="8075144" cy="4901358"/>
          </a:xfrm>
        </p:spPr>
        <p:txBody>
          <a:bodyPr>
            <a:normAutofit lnSpcReduction="10000"/>
          </a:bodyPr>
          <a:lstStyle/>
          <a:p>
            <a:pPr>
              <a:buFont typeface="Wingdings" panose="05000000000000000000" pitchFamily="2" charset="2"/>
              <a:buChar char="§"/>
            </a:pPr>
            <a:r>
              <a:rPr lang="en-GB" sz="1800" dirty="0"/>
              <a:t>The leading free LCA software developed in 2006</a:t>
            </a:r>
          </a:p>
          <a:p>
            <a:pPr>
              <a:buFont typeface="Wingdings" panose="05000000000000000000" pitchFamily="2" charset="2"/>
              <a:buChar char="§"/>
            </a:pPr>
            <a:r>
              <a:rPr lang="en-GB" sz="1800" dirty="0"/>
              <a:t>Supports commercial databases</a:t>
            </a:r>
          </a:p>
          <a:p>
            <a:pPr>
              <a:buFont typeface="Wingdings" panose="05000000000000000000" pitchFamily="2" charset="2"/>
              <a:buChar char="§"/>
            </a:pPr>
            <a:r>
              <a:rPr lang="en-GB" sz="1800" dirty="0"/>
              <a:t>Provides the ability to model at the same level as with SimaPro and </a:t>
            </a:r>
            <a:r>
              <a:rPr lang="en-GB" sz="1800" dirty="0" err="1"/>
              <a:t>GaBi</a:t>
            </a:r>
            <a:endParaRPr lang="en-GB" sz="1800" dirty="0"/>
          </a:p>
          <a:p>
            <a:pPr>
              <a:buFont typeface="Wingdings" panose="05000000000000000000" pitchFamily="2" charset="2"/>
              <a:buChar char="§"/>
            </a:pPr>
            <a:r>
              <a:rPr lang="en-GB" sz="1800" dirty="0"/>
              <a:t>Supports data dissemination</a:t>
            </a:r>
          </a:p>
          <a:p>
            <a:pPr>
              <a:buFont typeface="Wingdings" panose="05000000000000000000" pitchFamily="2" charset="2"/>
              <a:buChar char="§"/>
            </a:pPr>
            <a:r>
              <a:rPr lang="en-GB" sz="1800" dirty="0"/>
              <a:t>Supports file formats:</a:t>
            </a:r>
          </a:p>
          <a:p>
            <a:pPr marL="895350" indent="-361950">
              <a:buFont typeface="Wingdings" panose="05000000000000000000" pitchFamily="2" charset="2"/>
              <a:buChar char="ü"/>
            </a:pPr>
            <a:r>
              <a:rPr lang="en-GB" sz="1400" dirty="0"/>
              <a:t>ILCD</a:t>
            </a:r>
          </a:p>
          <a:p>
            <a:pPr marL="895350" indent="-361950">
              <a:buFont typeface="Wingdings" panose="05000000000000000000" pitchFamily="2" charset="2"/>
              <a:buChar char="ü"/>
            </a:pPr>
            <a:r>
              <a:rPr lang="en-GB" sz="1400" dirty="0" err="1"/>
              <a:t>EcoSpold</a:t>
            </a:r>
            <a:endParaRPr lang="en-GB" sz="1400" dirty="0"/>
          </a:p>
          <a:p>
            <a:pPr marL="895350" indent="-361950">
              <a:buFont typeface="Wingdings" panose="05000000000000000000" pitchFamily="2" charset="2"/>
              <a:buChar char="ü"/>
            </a:pPr>
            <a:r>
              <a:rPr lang="en-GB" sz="1400" dirty="0" err="1"/>
              <a:t>SimaPRo</a:t>
            </a:r>
            <a:r>
              <a:rPr lang="en-GB" sz="1400" dirty="0"/>
              <a:t> csv (only import)</a:t>
            </a:r>
          </a:p>
          <a:p>
            <a:pPr marL="895350" indent="-361950">
              <a:buFont typeface="Wingdings" panose="05000000000000000000" pitchFamily="2" charset="2"/>
              <a:buChar char="ü"/>
            </a:pPr>
            <a:r>
              <a:rPr lang="en-GB" sz="1400" dirty="0"/>
              <a:t>Excel</a:t>
            </a:r>
          </a:p>
          <a:p>
            <a:pPr>
              <a:buFont typeface="Wingdings" panose="05000000000000000000" pitchFamily="2" charset="2"/>
              <a:buChar char="§"/>
            </a:pPr>
            <a:r>
              <a:rPr lang="en-GB" sz="1800" dirty="0"/>
              <a:t>LCC</a:t>
            </a:r>
          </a:p>
          <a:p>
            <a:pPr>
              <a:buFont typeface="Wingdings" panose="05000000000000000000" pitchFamily="2" charset="2"/>
              <a:buChar char="§"/>
            </a:pPr>
            <a:r>
              <a:rPr lang="en-GB" sz="1800" dirty="0"/>
              <a:t>S-LCA</a:t>
            </a:r>
          </a:p>
          <a:p>
            <a:pPr>
              <a:buFont typeface="Wingdings" panose="05000000000000000000" pitchFamily="2" charset="2"/>
              <a:buChar char="§"/>
            </a:pPr>
            <a:r>
              <a:rPr lang="en-GB" sz="1800" dirty="0"/>
              <a:t>Data output in graphs</a:t>
            </a:r>
          </a:p>
          <a:p>
            <a:pPr>
              <a:buFont typeface="Wingdings" panose="05000000000000000000" pitchFamily="2" charset="2"/>
              <a:buChar char="§"/>
            </a:pPr>
            <a:r>
              <a:rPr lang="en-GB" sz="1800" dirty="0"/>
              <a:t>Data output in map</a:t>
            </a:r>
          </a:p>
          <a:p>
            <a:pPr>
              <a:buFont typeface="Wingdings" panose="05000000000000000000" pitchFamily="2" charset="2"/>
              <a:buChar char="§"/>
            </a:pPr>
            <a:r>
              <a:rPr lang="en-GB" sz="1800" dirty="0"/>
              <a:t>Data quality system</a:t>
            </a:r>
          </a:p>
          <a:p>
            <a:pPr>
              <a:buFont typeface="Wingdings" panose="05000000000000000000" pitchFamily="2" charset="2"/>
              <a:buChar char="§"/>
            </a:pPr>
            <a:r>
              <a:rPr lang="en-GB" sz="1800" dirty="0"/>
              <a:t>Updated periodically</a:t>
            </a:r>
          </a:p>
          <a:p>
            <a:pPr marL="0" indent="0">
              <a:buNone/>
            </a:pPr>
            <a:endParaRPr lang="en-GB" sz="1800" dirty="0"/>
          </a:p>
          <a:p>
            <a:pPr>
              <a:buFont typeface="Wingdings" panose="05000000000000000000" pitchFamily="2" charset="2"/>
              <a:buChar char="q"/>
            </a:pPr>
            <a:endParaRPr lang="en-GB" sz="2000" dirty="0"/>
          </a:p>
          <a:p>
            <a:pPr>
              <a:buFont typeface="Wingdings" panose="05000000000000000000" pitchFamily="2" charset="2"/>
              <a:buChar char="q"/>
            </a:pPr>
            <a:endParaRPr lang="en-GB" sz="2000" dirty="0"/>
          </a:p>
          <a:p>
            <a:pPr marL="895350" indent="-361950">
              <a:buFont typeface="Arial" panose="020B0604020202020204" pitchFamily="34" charset="0"/>
              <a:buChar char="•"/>
            </a:pPr>
            <a:endParaRPr lang="en-GB" sz="1600" dirty="0"/>
          </a:p>
        </p:txBody>
      </p:sp>
      <p:sp>
        <p:nvSpPr>
          <p:cNvPr id="5" name="Slaida numura vietturis 4">
            <a:extLst>
              <a:ext uri="{FF2B5EF4-FFF2-40B4-BE49-F238E27FC236}">
                <a16:creationId xmlns:a16="http://schemas.microsoft.com/office/drawing/2014/main" id="{3020CC0F-F60C-403A-8273-746EACED02D1}"/>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14</a:t>
            </a:fld>
            <a:endParaRPr lang="lv-LV" altLang="en-US"/>
          </a:p>
        </p:txBody>
      </p:sp>
      <p:pic>
        <p:nvPicPr>
          <p:cNvPr id="6" name="Attēls 5">
            <a:extLst>
              <a:ext uri="{FF2B5EF4-FFF2-40B4-BE49-F238E27FC236}">
                <a16:creationId xmlns:a16="http://schemas.microsoft.com/office/drawing/2014/main" id="{340E35E2-A9FF-41B5-9066-0CD8741DDA7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46625" y="3419667"/>
            <a:ext cx="5266645" cy="2792382"/>
          </a:xfrm>
          <a:prstGeom prst="rect">
            <a:avLst/>
          </a:prstGeom>
        </p:spPr>
      </p:pic>
      <p:sp>
        <p:nvSpPr>
          <p:cNvPr id="7" name="TextBox 6">
            <a:extLst>
              <a:ext uri="{FF2B5EF4-FFF2-40B4-BE49-F238E27FC236}">
                <a16:creationId xmlns:a16="http://schemas.microsoft.com/office/drawing/2014/main" id="{3EE8BF96-7692-48A6-8592-B8A4A11DBE4C}"/>
              </a:ext>
            </a:extLst>
          </p:cNvPr>
          <p:cNvSpPr txBox="1"/>
          <p:nvPr/>
        </p:nvSpPr>
        <p:spPr>
          <a:xfrm>
            <a:off x="7491564" y="5873209"/>
            <a:ext cx="1519086" cy="261610"/>
          </a:xfrm>
          <a:prstGeom prst="rect">
            <a:avLst/>
          </a:prstGeom>
          <a:noFill/>
        </p:spPr>
        <p:txBody>
          <a:bodyPr wrap="square" rtlCol="0">
            <a:spAutoFit/>
          </a:bodyPr>
          <a:lstStyle/>
          <a:p>
            <a:r>
              <a:rPr lang="lv-LV" sz="1100" dirty="0" err="1"/>
              <a:t>Source</a:t>
            </a:r>
            <a:r>
              <a:rPr lang="lv-LV" sz="1100" dirty="0"/>
              <a:t>: </a:t>
            </a:r>
            <a:r>
              <a:rPr lang="lv-LV" sz="1100" dirty="0" err="1"/>
              <a:t>Dreen</a:t>
            </a:r>
            <a:r>
              <a:rPr lang="lv-LV" sz="1100" dirty="0"/>
              <a:t> delta</a:t>
            </a:r>
            <a:endParaRPr lang="en-GB" sz="1100" dirty="0"/>
          </a:p>
        </p:txBody>
      </p:sp>
      <p:pic>
        <p:nvPicPr>
          <p:cNvPr id="8" name="Attēls 7">
            <a:extLst>
              <a:ext uri="{FF2B5EF4-FFF2-40B4-BE49-F238E27FC236}">
                <a16:creationId xmlns:a16="http://schemas.microsoft.com/office/drawing/2014/main" id="{E49FEF03-952C-4ED1-854C-E38E24F5EEEF}"/>
              </a:ext>
            </a:extLst>
          </p:cNvPr>
          <p:cNvPicPr>
            <a:picLocks noChangeAspect="1"/>
          </p:cNvPicPr>
          <p:nvPr/>
        </p:nvPicPr>
        <p:blipFill>
          <a:blip r:embed="rId5"/>
          <a:stretch>
            <a:fillRect/>
          </a:stretch>
        </p:blipFill>
        <p:spPr>
          <a:xfrm>
            <a:off x="3908218" y="2713823"/>
            <a:ext cx="5305052" cy="3097433"/>
          </a:xfrm>
          <a:prstGeom prst="rect">
            <a:avLst/>
          </a:prstGeom>
        </p:spPr>
      </p:pic>
      <p:pic>
        <p:nvPicPr>
          <p:cNvPr id="9" name="Attēls 8">
            <a:extLst>
              <a:ext uri="{FF2B5EF4-FFF2-40B4-BE49-F238E27FC236}">
                <a16:creationId xmlns:a16="http://schemas.microsoft.com/office/drawing/2014/main" id="{146F510F-5EA2-406D-A88F-0556208DA4C0}"/>
              </a:ext>
            </a:extLst>
          </p:cNvPr>
          <p:cNvPicPr>
            <a:picLocks noChangeAspect="1"/>
          </p:cNvPicPr>
          <p:nvPr/>
        </p:nvPicPr>
        <p:blipFill>
          <a:blip r:embed="rId6"/>
          <a:stretch>
            <a:fillRect/>
          </a:stretch>
        </p:blipFill>
        <p:spPr>
          <a:xfrm>
            <a:off x="3984556" y="3139702"/>
            <a:ext cx="4887842" cy="2779066"/>
          </a:xfrm>
          <a:prstGeom prst="rect">
            <a:avLst/>
          </a:prstGeom>
        </p:spPr>
      </p:pic>
      <p:pic>
        <p:nvPicPr>
          <p:cNvPr id="10" name="Attēls 9">
            <a:extLst>
              <a:ext uri="{FF2B5EF4-FFF2-40B4-BE49-F238E27FC236}">
                <a16:creationId xmlns:a16="http://schemas.microsoft.com/office/drawing/2014/main" id="{788C2C34-2B0A-4FC6-9FA0-041BE54C25C5}"/>
              </a:ext>
            </a:extLst>
          </p:cNvPr>
          <p:cNvPicPr>
            <a:picLocks noChangeAspect="1"/>
          </p:cNvPicPr>
          <p:nvPr/>
        </p:nvPicPr>
        <p:blipFill>
          <a:blip r:embed="rId7"/>
          <a:stretch>
            <a:fillRect/>
          </a:stretch>
        </p:blipFill>
        <p:spPr>
          <a:xfrm>
            <a:off x="4241020" y="3419667"/>
            <a:ext cx="4678491" cy="2249146"/>
          </a:xfrm>
          <a:prstGeom prst="rect">
            <a:avLst/>
          </a:prstGeom>
        </p:spPr>
      </p:pic>
      <p:pic>
        <p:nvPicPr>
          <p:cNvPr id="11" name="Attēls 10">
            <a:extLst>
              <a:ext uri="{FF2B5EF4-FFF2-40B4-BE49-F238E27FC236}">
                <a16:creationId xmlns:a16="http://schemas.microsoft.com/office/drawing/2014/main" id="{1DA8AF27-7FAA-4C83-9354-3457256AC172}"/>
              </a:ext>
            </a:extLst>
          </p:cNvPr>
          <p:cNvPicPr>
            <a:picLocks noChangeAspect="1"/>
          </p:cNvPicPr>
          <p:nvPr/>
        </p:nvPicPr>
        <p:blipFill>
          <a:blip r:embed="rId8"/>
          <a:stretch>
            <a:fillRect/>
          </a:stretch>
        </p:blipFill>
        <p:spPr>
          <a:xfrm>
            <a:off x="4275315" y="2825491"/>
            <a:ext cx="4480542" cy="2733507"/>
          </a:xfrm>
          <a:prstGeom prst="rect">
            <a:avLst/>
          </a:prstGeom>
        </p:spPr>
      </p:pic>
      <p:pic>
        <p:nvPicPr>
          <p:cNvPr id="12" name="Attēls 11">
            <a:extLst>
              <a:ext uri="{FF2B5EF4-FFF2-40B4-BE49-F238E27FC236}">
                <a16:creationId xmlns:a16="http://schemas.microsoft.com/office/drawing/2014/main" id="{E471E483-4145-422B-842C-E2F21C3DABB9}"/>
              </a:ext>
            </a:extLst>
          </p:cNvPr>
          <p:cNvPicPr>
            <a:picLocks noChangeAspect="1"/>
          </p:cNvPicPr>
          <p:nvPr/>
        </p:nvPicPr>
        <p:blipFill>
          <a:blip r:embed="rId9"/>
          <a:stretch>
            <a:fillRect/>
          </a:stretch>
        </p:blipFill>
        <p:spPr>
          <a:xfrm>
            <a:off x="4275315" y="2378385"/>
            <a:ext cx="4463404" cy="2679920"/>
          </a:xfrm>
          <a:prstGeom prst="rect">
            <a:avLst/>
          </a:prstGeom>
        </p:spPr>
      </p:pic>
      <p:pic>
        <p:nvPicPr>
          <p:cNvPr id="13" name="Attēls 12">
            <a:extLst>
              <a:ext uri="{FF2B5EF4-FFF2-40B4-BE49-F238E27FC236}">
                <a16:creationId xmlns:a16="http://schemas.microsoft.com/office/drawing/2014/main" id="{887A1F10-3E71-4EDD-B5B0-0C1EA2C3AF16}"/>
              </a:ext>
            </a:extLst>
          </p:cNvPr>
          <p:cNvPicPr>
            <a:picLocks noChangeAspect="1"/>
          </p:cNvPicPr>
          <p:nvPr/>
        </p:nvPicPr>
        <p:blipFill>
          <a:blip r:embed="rId10"/>
          <a:stretch>
            <a:fillRect/>
          </a:stretch>
        </p:blipFill>
        <p:spPr>
          <a:xfrm>
            <a:off x="4377971" y="1892939"/>
            <a:ext cx="4676798" cy="3784462"/>
          </a:xfrm>
          <a:prstGeom prst="rect">
            <a:avLst/>
          </a:prstGeom>
        </p:spPr>
      </p:pic>
    </p:spTree>
    <p:custDataLst>
      <p:tags r:id="rId1"/>
    </p:custDataLst>
    <p:extLst>
      <p:ext uri="{BB962C8B-B14F-4D97-AF65-F5344CB8AC3E}">
        <p14:creationId xmlns:p14="http://schemas.microsoft.com/office/powerpoint/2010/main" val="3060299956"/>
      </p:ext>
    </p:extLst>
  </p:cSld>
  <p:clrMapOvr>
    <a:masterClrMapping/>
  </p:clrMapOvr>
  <mc:AlternateContent xmlns:mc="http://schemas.openxmlformats.org/markup-compatibility/2006" xmlns:p14="http://schemas.microsoft.com/office/powerpoint/2010/main">
    <mc:Choice Requires="p14">
      <p:transition spd="slow" p14:dur="2000" advTm="73053"/>
    </mc:Choice>
    <mc:Fallback xmlns="">
      <p:transition spd="slow" advTm="730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E848D19-C9C8-4B11-AE8D-3425412B5D36}"/>
              </a:ext>
            </a:extLst>
          </p:cNvPr>
          <p:cNvSpPr>
            <a:spLocks noGrp="1"/>
          </p:cNvSpPr>
          <p:nvPr>
            <p:ph type="title"/>
          </p:nvPr>
        </p:nvSpPr>
        <p:spPr/>
        <p:txBody>
          <a:bodyPr/>
          <a:lstStyle/>
          <a:p>
            <a:r>
              <a:rPr lang="lv-LV" dirty="0" err="1"/>
              <a:t>openLCA</a:t>
            </a:r>
            <a:r>
              <a:rPr lang="lv-LV" dirty="0"/>
              <a:t> </a:t>
            </a:r>
            <a:r>
              <a:rPr lang="lv-LV" dirty="0" err="1"/>
              <a:t>download</a:t>
            </a:r>
            <a:r>
              <a:rPr lang="lv-LV" dirty="0"/>
              <a:t> </a:t>
            </a:r>
            <a:r>
              <a:rPr lang="lv-LV" dirty="0" err="1"/>
              <a:t>and</a:t>
            </a:r>
            <a:r>
              <a:rPr lang="lv-LV" dirty="0"/>
              <a:t> </a:t>
            </a:r>
            <a:r>
              <a:rPr lang="lv-LV" dirty="0" err="1"/>
              <a:t>installation</a:t>
            </a:r>
            <a:endParaRPr lang="en-US" dirty="0"/>
          </a:p>
        </p:txBody>
      </p:sp>
      <p:pic>
        <p:nvPicPr>
          <p:cNvPr id="6" name="Satura vietturis 5">
            <a:hlinkClick r:id="rId3"/>
            <a:extLst>
              <a:ext uri="{FF2B5EF4-FFF2-40B4-BE49-F238E27FC236}">
                <a16:creationId xmlns:a16="http://schemas.microsoft.com/office/drawing/2014/main" id="{C076E2FE-E5A2-43B7-9307-7F6A54619F23}"/>
              </a:ext>
            </a:extLst>
          </p:cNvPr>
          <p:cNvPicPr>
            <a:picLocks noGrp="1" noChangeAspect="1"/>
          </p:cNvPicPr>
          <p:nvPr>
            <p:ph idx="1"/>
          </p:nvPr>
        </p:nvPicPr>
        <p:blipFill>
          <a:blip r:embed="rId4"/>
          <a:stretch>
            <a:fillRect/>
          </a:stretch>
        </p:blipFill>
        <p:spPr>
          <a:xfrm>
            <a:off x="3524805" y="3279938"/>
            <a:ext cx="1656184" cy="1029151"/>
          </a:xfrm>
          <a:prstGeom prst="rect">
            <a:avLst/>
          </a:prstGeom>
        </p:spPr>
      </p:pic>
      <p:sp>
        <p:nvSpPr>
          <p:cNvPr id="5" name="Slaida numura vietturis 4">
            <a:extLst>
              <a:ext uri="{FF2B5EF4-FFF2-40B4-BE49-F238E27FC236}">
                <a16:creationId xmlns:a16="http://schemas.microsoft.com/office/drawing/2014/main" id="{97511BEC-9891-4412-A248-A5AAA027C8F4}"/>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15</a:t>
            </a:fld>
            <a:endParaRPr lang="lv-LV" altLang="en-US"/>
          </a:p>
        </p:txBody>
      </p:sp>
      <p:sp>
        <p:nvSpPr>
          <p:cNvPr id="8" name="TextBox 7">
            <a:extLst>
              <a:ext uri="{FF2B5EF4-FFF2-40B4-BE49-F238E27FC236}">
                <a16:creationId xmlns:a16="http://schemas.microsoft.com/office/drawing/2014/main" id="{19FAE6C6-6E2C-49D6-A974-F583D5260281}"/>
              </a:ext>
            </a:extLst>
          </p:cNvPr>
          <p:cNvSpPr txBox="1"/>
          <p:nvPr/>
        </p:nvSpPr>
        <p:spPr>
          <a:xfrm>
            <a:off x="827585" y="1710278"/>
            <a:ext cx="7684118" cy="1569660"/>
          </a:xfrm>
          <a:prstGeom prst="rect">
            <a:avLst/>
          </a:prstGeom>
          <a:noFill/>
        </p:spPr>
        <p:txBody>
          <a:bodyPr wrap="square" rtlCol="0">
            <a:spAutoFit/>
          </a:bodyPr>
          <a:lstStyle/>
          <a:p>
            <a:r>
              <a:rPr lang="en-US" sz="2400" dirty="0"/>
              <a:t>1. Go to </a:t>
            </a:r>
            <a:r>
              <a:rPr lang="en-US" sz="2400" dirty="0" err="1"/>
              <a:t>openLCA</a:t>
            </a:r>
            <a:r>
              <a:rPr lang="en-US" sz="2400" dirty="0"/>
              <a:t> </a:t>
            </a:r>
          </a:p>
          <a:p>
            <a:r>
              <a:rPr lang="en-US" sz="2400" dirty="0"/>
              <a:t>2. Register</a:t>
            </a:r>
          </a:p>
          <a:p>
            <a:r>
              <a:rPr lang="en-US" sz="2400" dirty="0"/>
              <a:t>3. Select appropriate software format</a:t>
            </a:r>
          </a:p>
          <a:p>
            <a:r>
              <a:rPr lang="en-US" sz="2400" dirty="0"/>
              <a:t>4. Install</a:t>
            </a:r>
            <a:endParaRPr lang="en-US" dirty="0"/>
          </a:p>
        </p:txBody>
      </p:sp>
      <p:sp>
        <p:nvSpPr>
          <p:cNvPr id="3" name="Rectangle 2"/>
          <p:cNvSpPr/>
          <p:nvPr/>
        </p:nvSpPr>
        <p:spPr>
          <a:xfrm>
            <a:off x="3143213" y="5450614"/>
            <a:ext cx="2879798" cy="369332"/>
          </a:xfrm>
          <a:prstGeom prst="rect">
            <a:avLst/>
          </a:prstGeom>
        </p:spPr>
        <p:txBody>
          <a:bodyPr wrap="square">
            <a:spAutoFit/>
          </a:bodyPr>
          <a:lstStyle/>
          <a:p>
            <a:r>
              <a:rPr lang="lv-LV" dirty="0" err="1">
                <a:hlinkClick r:id="rId5"/>
              </a:rPr>
              <a:t>Download</a:t>
            </a:r>
            <a:r>
              <a:rPr lang="lv-LV" dirty="0">
                <a:hlinkClick r:id="rId5"/>
              </a:rPr>
              <a:t> | openLCA.org</a:t>
            </a:r>
            <a:endParaRPr lang="lv-LV" dirty="0"/>
          </a:p>
        </p:txBody>
      </p:sp>
      <p:sp>
        <p:nvSpPr>
          <p:cNvPr id="9" name="Down Arrow 8"/>
          <p:cNvSpPr/>
          <p:nvPr/>
        </p:nvSpPr>
        <p:spPr>
          <a:xfrm>
            <a:off x="3967444" y="4430237"/>
            <a:ext cx="770906" cy="798037"/>
          </a:xfrm>
          <a:prstGeom prst="downArrow">
            <a:avLst>
              <a:gd name="adj1" fmla="val 24091"/>
              <a:gd name="adj2" fmla="val 46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Rectangle 10"/>
          <p:cNvSpPr/>
          <p:nvPr/>
        </p:nvSpPr>
        <p:spPr>
          <a:xfrm>
            <a:off x="2601204" y="5694083"/>
            <a:ext cx="3749809" cy="369332"/>
          </a:xfrm>
          <a:prstGeom prst="rect">
            <a:avLst/>
          </a:prstGeom>
        </p:spPr>
        <p:txBody>
          <a:bodyPr wrap="none">
            <a:spAutoFit/>
          </a:bodyPr>
          <a:lstStyle/>
          <a:p>
            <a:r>
              <a:rPr lang="lv-LV" dirty="0"/>
              <a:t>https://www.openlca.org/download/</a:t>
            </a:r>
          </a:p>
        </p:txBody>
      </p:sp>
    </p:spTree>
    <p:extLst>
      <p:ext uri="{BB962C8B-B14F-4D97-AF65-F5344CB8AC3E}">
        <p14:creationId xmlns:p14="http://schemas.microsoft.com/office/powerpoint/2010/main" val="3414606763"/>
      </p:ext>
    </p:extLst>
  </p:cSld>
  <p:clrMapOvr>
    <a:masterClrMapping/>
  </p:clrMapOvr>
  <mc:AlternateContent xmlns:mc="http://schemas.openxmlformats.org/markup-compatibility/2006" xmlns:p14="http://schemas.microsoft.com/office/powerpoint/2010/main">
    <mc:Choice Requires="p14">
      <p:transition spd="slow" p14:dur="2000" advTm="7218"/>
    </mc:Choice>
    <mc:Fallback xmlns="">
      <p:transition spd="slow" advTm="721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3CC0-ACD1-499E-B372-CCFCC8D9ECFE}"/>
              </a:ext>
            </a:extLst>
          </p:cNvPr>
          <p:cNvSpPr>
            <a:spLocks noGrp="1"/>
          </p:cNvSpPr>
          <p:nvPr>
            <p:ph type="title"/>
          </p:nvPr>
        </p:nvSpPr>
        <p:spPr>
          <a:xfrm>
            <a:off x="629841" y="994520"/>
            <a:ext cx="7643826" cy="529058"/>
          </a:xfrm>
        </p:spPr>
        <p:txBody>
          <a:bodyPr anchor="b">
            <a:normAutofit/>
          </a:bodyPr>
          <a:lstStyle/>
          <a:p>
            <a:r>
              <a:rPr lang="en-US" dirty="0"/>
              <a:t>Step 1. </a:t>
            </a:r>
            <a:r>
              <a:rPr lang="en-US" dirty="0" err="1"/>
              <a:t>OpenLCA</a:t>
            </a:r>
            <a:r>
              <a:rPr lang="en-US" dirty="0"/>
              <a:t> software download</a:t>
            </a:r>
          </a:p>
        </p:txBody>
      </p:sp>
      <p:pic>
        <p:nvPicPr>
          <p:cNvPr id="4" name="Content Placeholder 3">
            <a:extLst>
              <a:ext uri="{FF2B5EF4-FFF2-40B4-BE49-F238E27FC236}">
                <a16:creationId xmlns:a16="http://schemas.microsoft.com/office/drawing/2014/main" id="{DCC9165D-000C-41E4-B862-50A3CC28ADA6}"/>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94272" y="1932480"/>
            <a:ext cx="7279395" cy="3583666"/>
          </a:xfrm>
          <a:prstGeom prst="rect">
            <a:avLst/>
          </a:prstGeom>
          <a:noFill/>
        </p:spPr>
      </p:pic>
    </p:spTree>
    <p:extLst>
      <p:ext uri="{BB962C8B-B14F-4D97-AF65-F5344CB8AC3E}">
        <p14:creationId xmlns:p14="http://schemas.microsoft.com/office/powerpoint/2010/main" val="1673408874"/>
      </p:ext>
    </p:extLst>
  </p:cSld>
  <p:clrMapOvr>
    <a:masterClrMapping/>
  </p:clrMapOvr>
  <mc:AlternateContent xmlns:mc="http://schemas.openxmlformats.org/markup-compatibility/2006" xmlns:p14="http://schemas.microsoft.com/office/powerpoint/2010/main">
    <mc:Choice Requires="p14">
      <p:transition spd="slow" p14:dur="2000" advTm="24878"/>
    </mc:Choice>
    <mc:Fallback xmlns="">
      <p:transition spd="slow" advTm="2487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3CC0-ACD1-499E-B372-CCFCC8D9ECFE}"/>
              </a:ext>
            </a:extLst>
          </p:cNvPr>
          <p:cNvSpPr>
            <a:spLocks noGrp="1"/>
          </p:cNvSpPr>
          <p:nvPr>
            <p:ph type="title"/>
          </p:nvPr>
        </p:nvSpPr>
        <p:spPr>
          <a:xfrm>
            <a:off x="629841" y="837282"/>
            <a:ext cx="7643826" cy="556600"/>
          </a:xfrm>
        </p:spPr>
        <p:txBody>
          <a:bodyPr anchor="b">
            <a:normAutofit/>
          </a:bodyPr>
          <a:lstStyle/>
          <a:p>
            <a:r>
              <a:rPr lang="en-US" dirty="0"/>
              <a:t>Step 2. </a:t>
            </a:r>
            <a:r>
              <a:rPr lang="en-US" dirty="0" err="1"/>
              <a:t>OpenLCA</a:t>
            </a:r>
            <a:r>
              <a:rPr lang="en-US" dirty="0"/>
              <a:t> software installation</a:t>
            </a:r>
          </a:p>
        </p:txBody>
      </p:sp>
      <p:pic>
        <p:nvPicPr>
          <p:cNvPr id="7" name="Picture 6">
            <a:extLst>
              <a:ext uri="{FF2B5EF4-FFF2-40B4-BE49-F238E27FC236}">
                <a16:creationId xmlns:a16="http://schemas.microsoft.com/office/drawing/2014/main" id="{7E441E61-CD07-4796-A53B-759660D4663E}"/>
              </a:ext>
            </a:extLst>
          </p:cNvPr>
          <p:cNvPicPr/>
          <p:nvPr/>
        </p:nvPicPr>
        <p:blipFill>
          <a:blip r:embed="rId3">
            <a:extLst>
              <a:ext uri="{28A0092B-C50C-407E-A947-70E740481C1C}">
                <a14:useLocalDpi xmlns:a14="http://schemas.microsoft.com/office/drawing/2010/main" val="0"/>
              </a:ext>
            </a:extLst>
          </a:blip>
          <a:stretch>
            <a:fillRect/>
          </a:stretch>
        </p:blipFill>
        <p:spPr>
          <a:xfrm>
            <a:off x="287470" y="2011680"/>
            <a:ext cx="4284530" cy="2896080"/>
          </a:xfrm>
          <a:prstGeom prst="rect">
            <a:avLst/>
          </a:prstGeom>
        </p:spPr>
      </p:pic>
      <p:pic>
        <p:nvPicPr>
          <p:cNvPr id="8" name="Picture 7">
            <a:extLst>
              <a:ext uri="{FF2B5EF4-FFF2-40B4-BE49-F238E27FC236}">
                <a16:creationId xmlns:a16="http://schemas.microsoft.com/office/drawing/2014/main" id="{951CE600-FDD5-4684-961D-3C35B5AE33DC}"/>
              </a:ext>
            </a:extLst>
          </p:cNvPr>
          <p:cNvPicPr/>
          <p:nvPr/>
        </p:nvPicPr>
        <p:blipFill>
          <a:blip r:embed="rId4">
            <a:extLst>
              <a:ext uri="{28A0092B-C50C-407E-A947-70E740481C1C}">
                <a14:useLocalDpi xmlns:a14="http://schemas.microsoft.com/office/drawing/2010/main" val="0"/>
              </a:ext>
            </a:extLst>
          </a:blip>
          <a:stretch>
            <a:fillRect/>
          </a:stretch>
        </p:blipFill>
        <p:spPr>
          <a:xfrm>
            <a:off x="4572000" y="1908810"/>
            <a:ext cx="4284530" cy="2998950"/>
          </a:xfrm>
          <a:prstGeom prst="rect">
            <a:avLst/>
          </a:prstGeom>
        </p:spPr>
      </p:pic>
    </p:spTree>
    <p:extLst>
      <p:ext uri="{BB962C8B-B14F-4D97-AF65-F5344CB8AC3E}">
        <p14:creationId xmlns:p14="http://schemas.microsoft.com/office/powerpoint/2010/main" val="2304580331"/>
      </p:ext>
    </p:extLst>
  </p:cSld>
  <p:clrMapOvr>
    <a:masterClrMapping/>
  </p:clrMapOvr>
  <mc:AlternateContent xmlns:mc="http://schemas.openxmlformats.org/markup-compatibility/2006" xmlns:p14="http://schemas.microsoft.com/office/powerpoint/2010/main">
    <mc:Choice Requires="p14">
      <p:transition spd="slow" p14:dur="2000" advTm="31542"/>
    </mc:Choice>
    <mc:Fallback xmlns="">
      <p:transition spd="slow" advTm="315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3CC0-ACD1-499E-B372-CCFCC8D9ECFE}"/>
              </a:ext>
            </a:extLst>
          </p:cNvPr>
          <p:cNvSpPr>
            <a:spLocks noGrp="1"/>
          </p:cNvSpPr>
          <p:nvPr>
            <p:ph type="title"/>
          </p:nvPr>
        </p:nvSpPr>
        <p:spPr>
          <a:xfrm>
            <a:off x="629841" y="837282"/>
            <a:ext cx="7643826" cy="556600"/>
          </a:xfrm>
        </p:spPr>
        <p:txBody>
          <a:bodyPr anchor="b">
            <a:normAutofit fontScale="90000"/>
          </a:bodyPr>
          <a:lstStyle/>
          <a:p>
            <a:r>
              <a:rPr lang="en-US" dirty="0"/>
              <a:t>Step 3. Download </a:t>
            </a:r>
            <a:r>
              <a:rPr lang="en-US" dirty="0" err="1"/>
              <a:t>Ecoinvent</a:t>
            </a:r>
            <a:r>
              <a:rPr lang="en-US" dirty="0"/>
              <a:t> database and impact assessment methods</a:t>
            </a:r>
          </a:p>
        </p:txBody>
      </p:sp>
      <p:sp>
        <p:nvSpPr>
          <p:cNvPr id="9" name="Text Placeholder 3">
            <a:extLst>
              <a:ext uri="{FF2B5EF4-FFF2-40B4-BE49-F238E27FC236}">
                <a16:creationId xmlns:a16="http://schemas.microsoft.com/office/drawing/2014/main" id="{8BAE968C-4BBF-40C4-9A7C-076D2D65FE02}"/>
              </a:ext>
            </a:extLst>
          </p:cNvPr>
          <p:cNvSpPr>
            <a:spLocks noGrp="1"/>
          </p:cNvSpPr>
          <p:nvPr>
            <p:ph type="body" sz="half" idx="2"/>
          </p:nvPr>
        </p:nvSpPr>
        <p:spPr>
          <a:xfrm>
            <a:off x="629841" y="1534569"/>
            <a:ext cx="7809079" cy="1162912"/>
          </a:xfrm>
        </p:spPr>
        <p:txBody>
          <a:bodyPr numCol="2">
            <a:noAutofit/>
          </a:bodyPr>
          <a:lstStyle/>
          <a:p>
            <a:r>
              <a:rPr lang="en-US" sz="1600" dirty="0"/>
              <a:t>To download </a:t>
            </a:r>
            <a:r>
              <a:rPr lang="en-US" sz="1600" dirty="0" err="1"/>
              <a:t>Ecoinvent</a:t>
            </a:r>
            <a:r>
              <a:rPr lang="en-US" sz="1600" dirty="0"/>
              <a:t> database (ecoinvent_36_cutoff…) and impact assessment methods (</a:t>
            </a:r>
            <a:r>
              <a:rPr lang="en-US" sz="1600" dirty="0" err="1"/>
              <a:t>ecoinvent_lcia</a:t>
            </a:r>
            <a:r>
              <a:rPr lang="en-US" sz="1600" dirty="0"/>
              <a:t>…)  use link: </a:t>
            </a:r>
            <a:r>
              <a:rPr lang="en-US" sz="1600" dirty="0">
                <a:hlinkClick r:id="rId3"/>
              </a:rPr>
              <a:t>https://rtucloud1.sharepoint.com/:f:/s/11500vassi/Etd_KhJihw5HhwpXpDgQpZMB0w5eCGhqNY8F9eKJlSycpg?e=2u6Qyq</a:t>
            </a:r>
            <a:endParaRPr lang="en-US" sz="1600" dirty="0"/>
          </a:p>
          <a:p>
            <a:endParaRPr lang="en-US" sz="1600" dirty="0"/>
          </a:p>
        </p:txBody>
      </p:sp>
      <p:pic>
        <p:nvPicPr>
          <p:cNvPr id="10" name="Picture 9">
            <a:extLst>
              <a:ext uri="{FF2B5EF4-FFF2-40B4-BE49-F238E27FC236}">
                <a16:creationId xmlns:a16="http://schemas.microsoft.com/office/drawing/2014/main" id="{4917FB17-6CA9-4EE4-A77A-01900BC761F3}"/>
              </a:ext>
            </a:extLst>
          </p:cNvPr>
          <p:cNvPicPr/>
          <p:nvPr/>
        </p:nvPicPr>
        <p:blipFill>
          <a:blip r:embed="rId4">
            <a:extLst>
              <a:ext uri="{28A0092B-C50C-407E-A947-70E740481C1C}">
                <a14:useLocalDpi xmlns:a14="http://schemas.microsoft.com/office/drawing/2010/main" val="0"/>
              </a:ext>
            </a:extLst>
          </a:blip>
          <a:stretch>
            <a:fillRect/>
          </a:stretch>
        </p:blipFill>
        <p:spPr>
          <a:xfrm>
            <a:off x="629841" y="2697482"/>
            <a:ext cx="7623149" cy="3174508"/>
          </a:xfrm>
          <a:prstGeom prst="rect">
            <a:avLst/>
          </a:prstGeom>
        </p:spPr>
      </p:pic>
    </p:spTree>
    <p:extLst>
      <p:ext uri="{BB962C8B-B14F-4D97-AF65-F5344CB8AC3E}">
        <p14:creationId xmlns:p14="http://schemas.microsoft.com/office/powerpoint/2010/main" val="3367753792"/>
      </p:ext>
    </p:extLst>
  </p:cSld>
  <p:clrMapOvr>
    <a:masterClrMapping/>
  </p:clrMapOvr>
  <mc:AlternateContent xmlns:mc="http://schemas.openxmlformats.org/markup-compatibility/2006" xmlns:p14="http://schemas.microsoft.com/office/powerpoint/2010/main">
    <mc:Choice Requires="p14">
      <p:transition spd="slow" p14:dur="2000" advTm="24901"/>
    </mc:Choice>
    <mc:Fallback xmlns="">
      <p:transition spd="slow" advTm="2490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3CC0-ACD1-499E-B372-CCFCC8D9ECFE}"/>
              </a:ext>
            </a:extLst>
          </p:cNvPr>
          <p:cNvSpPr>
            <a:spLocks noGrp="1"/>
          </p:cNvSpPr>
          <p:nvPr>
            <p:ph type="title"/>
          </p:nvPr>
        </p:nvSpPr>
        <p:spPr>
          <a:xfrm>
            <a:off x="629841" y="837282"/>
            <a:ext cx="7643826" cy="556600"/>
          </a:xfrm>
        </p:spPr>
        <p:txBody>
          <a:bodyPr anchor="b">
            <a:normAutofit/>
          </a:bodyPr>
          <a:lstStyle/>
          <a:p>
            <a:r>
              <a:rPr lang="en-US" dirty="0"/>
              <a:t>Step 4. Import </a:t>
            </a:r>
            <a:r>
              <a:rPr lang="en-US" dirty="0" err="1"/>
              <a:t>Ecoinvent</a:t>
            </a:r>
            <a:r>
              <a:rPr lang="en-US" dirty="0"/>
              <a:t> database</a:t>
            </a:r>
          </a:p>
        </p:txBody>
      </p:sp>
      <p:pic>
        <p:nvPicPr>
          <p:cNvPr id="5" name="Picture 4">
            <a:extLst>
              <a:ext uri="{FF2B5EF4-FFF2-40B4-BE49-F238E27FC236}">
                <a16:creationId xmlns:a16="http://schemas.microsoft.com/office/drawing/2014/main" id="{CDAB96EB-BBCE-4B70-AF94-279481B37C5E}"/>
              </a:ext>
            </a:extLst>
          </p:cNvPr>
          <p:cNvPicPr/>
          <p:nvPr/>
        </p:nvPicPr>
        <p:blipFill>
          <a:blip r:embed="rId3">
            <a:extLst>
              <a:ext uri="{28A0092B-C50C-407E-A947-70E740481C1C}">
                <a14:useLocalDpi xmlns:a14="http://schemas.microsoft.com/office/drawing/2010/main" val="0"/>
              </a:ext>
            </a:extLst>
          </a:blip>
          <a:stretch>
            <a:fillRect/>
          </a:stretch>
        </p:blipFill>
        <p:spPr>
          <a:xfrm>
            <a:off x="1460027" y="1634490"/>
            <a:ext cx="6223945" cy="4281789"/>
          </a:xfrm>
          <a:prstGeom prst="rect">
            <a:avLst/>
          </a:prstGeom>
        </p:spPr>
      </p:pic>
    </p:spTree>
    <p:extLst>
      <p:ext uri="{BB962C8B-B14F-4D97-AF65-F5344CB8AC3E}">
        <p14:creationId xmlns:p14="http://schemas.microsoft.com/office/powerpoint/2010/main" val="3114766321"/>
      </p:ext>
    </p:extLst>
  </p:cSld>
  <p:clrMapOvr>
    <a:masterClrMapping/>
  </p:clrMapOvr>
  <mc:AlternateContent xmlns:mc="http://schemas.openxmlformats.org/markup-compatibility/2006" xmlns:p14="http://schemas.microsoft.com/office/powerpoint/2010/main">
    <mc:Choice Requires="p14">
      <p:transition spd="slow" p14:dur="2000" advTm="18975"/>
    </mc:Choice>
    <mc:Fallback xmlns="">
      <p:transition spd="slow" advTm="1897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Presenter’s Bio</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2</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601662" y="1614625"/>
            <a:ext cx="3843878" cy="1631216"/>
          </a:xfrm>
          <a:prstGeom prst="rect">
            <a:avLst/>
          </a:prstGeom>
          <a:noFill/>
        </p:spPr>
        <p:txBody>
          <a:bodyPr wrap="square" rtlCol="0">
            <a:spAutoFit/>
          </a:bodyPr>
          <a:lstStyle/>
          <a:p>
            <a:r>
              <a:rPr lang="en-US" sz="2000" dirty="0"/>
              <a:t>Fabian Diaz</a:t>
            </a:r>
          </a:p>
          <a:p>
            <a:r>
              <a:rPr lang="en-US" sz="2000" dirty="0"/>
              <a:t>Chemical Engineer</a:t>
            </a:r>
          </a:p>
          <a:p>
            <a:r>
              <a:rPr lang="en-US" sz="2000" dirty="0"/>
              <a:t>M.Sc. Environmental Science</a:t>
            </a:r>
          </a:p>
          <a:p>
            <a:r>
              <a:rPr lang="en-US" sz="2000" dirty="0"/>
              <a:t>Researcher at Riga Technical University </a:t>
            </a:r>
          </a:p>
        </p:txBody>
      </p:sp>
    </p:spTree>
    <p:extLst>
      <p:ext uri="{BB962C8B-B14F-4D97-AF65-F5344CB8AC3E}">
        <p14:creationId xmlns:p14="http://schemas.microsoft.com/office/powerpoint/2010/main" val="2400102740"/>
      </p:ext>
    </p:extLst>
  </p:cSld>
  <p:clrMapOvr>
    <a:masterClrMapping/>
  </p:clrMapOvr>
  <mc:AlternateContent xmlns:mc="http://schemas.openxmlformats.org/markup-compatibility/2006" xmlns:p14="http://schemas.microsoft.com/office/powerpoint/2010/main">
    <mc:Choice Requires="p14">
      <p:transition spd="slow" p14:dur="2000" advTm="12641"/>
    </mc:Choice>
    <mc:Fallback xmlns="">
      <p:transition spd="slow" advTm="1264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3CC0-ACD1-499E-B372-CCFCC8D9ECFE}"/>
              </a:ext>
            </a:extLst>
          </p:cNvPr>
          <p:cNvSpPr>
            <a:spLocks noGrp="1"/>
          </p:cNvSpPr>
          <p:nvPr>
            <p:ph type="title"/>
          </p:nvPr>
        </p:nvSpPr>
        <p:spPr>
          <a:xfrm>
            <a:off x="629841" y="837282"/>
            <a:ext cx="7643826" cy="556600"/>
          </a:xfrm>
        </p:spPr>
        <p:txBody>
          <a:bodyPr anchor="b">
            <a:normAutofit/>
          </a:bodyPr>
          <a:lstStyle/>
          <a:p>
            <a:r>
              <a:rPr lang="en-US" dirty="0"/>
              <a:t>Step 4. Import </a:t>
            </a:r>
            <a:r>
              <a:rPr lang="en-US" dirty="0" err="1"/>
              <a:t>Ecoinvent</a:t>
            </a:r>
            <a:r>
              <a:rPr lang="en-US" dirty="0"/>
              <a:t> database</a:t>
            </a:r>
          </a:p>
        </p:txBody>
      </p:sp>
      <p:pic>
        <p:nvPicPr>
          <p:cNvPr id="6" name="Picture 5">
            <a:extLst>
              <a:ext uri="{FF2B5EF4-FFF2-40B4-BE49-F238E27FC236}">
                <a16:creationId xmlns:a16="http://schemas.microsoft.com/office/drawing/2014/main" id="{4D262362-23FE-4E66-B980-AFE9D952B79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6944" y="1638934"/>
            <a:ext cx="3878350" cy="4007485"/>
          </a:xfrm>
          <a:prstGeom prst="rect">
            <a:avLst/>
          </a:prstGeom>
          <a:noFill/>
          <a:ln>
            <a:noFill/>
          </a:ln>
        </p:spPr>
      </p:pic>
      <p:pic>
        <p:nvPicPr>
          <p:cNvPr id="7" name="Picture 6">
            <a:extLst>
              <a:ext uri="{FF2B5EF4-FFF2-40B4-BE49-F238E27FC236}">
                <a16:creationId xmlns:a16="http://schemas.microsoft.com/office/drawing/2014/main" id="{8867540E-9D4D-4812-BD98-235192D427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51754" y="1638934"/>
            <a:ext cx="3960726" cy="4007485"/>
          </a:xfrm>
          <a:prstGeom prst="rect">
            <a:avLst/>
          </a:prstGeom>
          <a:noFill/>
          <a:ln>
            <a:noFill/>
          </a:ln>
        </p:spPr>
      </p:pic>
    </p:spTree>
    <p:extLst>
      <p:ext uri="{BB962C8B-B14F-4D97-AF65-F5344CB8AC3E}">
        <p14:creationId xmlns:p14="http://schemas.microsoft.com/office/powerpoint/2010/main" val="2743405797"/>
      </p:ext>
    </p:extLst>
  </p:cSld>
  <p:clrMapOvr>
    <a:masterClrMapping/>
  </p:clrMapOvr>
  <mc:AlternateContent xmlns:mc="http://schemas.openxmlformats.org/markup-compatibility/2006" xmlns:p14="http://schemas.microsoft.com/office/powerpoint/2010/main">
    <mc:Choice Requires="p14">
      <p:transition spd="slow" p14:dur="2000" advTm="23326"/>
    </mc:Choice>
    <mc:Fallback xmlns="">
      <p:transition spd="slow" advTm="2332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3CC0-ACD1-499E-B372-CCFCC8D9ECFE}"/>
              </a:ext>
            </a:extLst>
          </p:cNvPr>
          <p:cNvSpPr>
            <a:spLocks noGrp="1"/>
          </p:cNvSpPr>
          <p:nvPr>
            <p:ph type="title"/>
          </p:nvPr>
        </p:nvSpPr>
        <p:spPr>
          <a:xfrm>
            <a:off x="629841" y="837282"/>
            <a:ext cx="7643826" cy="556600"/>
          </a:xfrm>
        </p:spPr>
        <p:txBody>
          <a:bodyPr anchor="b">
            <a:normAutofit/>
          </a:bodyPr>
          <a:lstStyle/>
          <a:p>
            <a:r>
              <a:rPr lang="en-US" dirty="0"/>
              <a:t>Step 4. Import </a:t>
            </a:r>
            <a:r>
              <a:rPr lang="en-US" dirty="0" err="1"/>
              <a:t>Ecoinvent</a:t>
            </a:r>
            <a:r>
              <a:rPr lang="en-US" dirty="0"/>
              <a:t> database</a:t>
            </a:r>
          </a:p>
        </p:txBody>
      </p:sp>
      <p:pic>
        <p:nvPicPr>
          <p:cNvPr id="8" name="Picture 7">
            <a:extLst>
              <a:ext uri="{FF2B5EF4-FFF2-40B4-BE49-F238E27FC236}">
                <a16:creationId xmlns:a16="http://schemas.microsoft.com/office/drawing/2014/main" id="{5D7473DB-C618-430B-BF2F-86C97A8BA960}"/>
              </a:ext>
            </a:extLst>
          </p:cNvPr>
          <p:cNvPicPr/>
          <p:nvPr/>
        </p:nvPicPr>
        <p:blipFill>
          <a:blip r:embed="rId3">
            <a:extLst>
              <a:ext uri="{28A0092B-C50C-407E-A947-70E740481C1C}">
                <a14:useLocalDpi xmlns:a14="http://schemas.microsoft.com/office/drawing/2010/main" val="0"/>
              </a:ext>
            </a:extLst>
          </a:blip>
          <a:stretch>
            <a:fillRect/>
          </a:stretch>
        </p:blipFill>
        <p:spPr>
          <a:xfrm>
            <a:off x="2300142" y="1517298"/>
            <a:ext cx="3974928" cy="4392012"/>
          </a:xfrm>
          <a:prstGeom prst="rect">
            <a:avLst/>
          </a:prstGeom>
        </p:spPr>
      </p:pic>
    </p:spTree>
    <p:extLst>
      <p:ext uri="{BB962C8B-B14F-4D97-AF65-F5344CB8AC3E}">
        <p14:creationId xmlns:p14="http://schemas.microsoft.com/office/powerpoint/2010/main" val="3640975767"/>
      </p:ext>
    </p:extLst>
  </p:cSld>
  <p:clrMapOvr>
    <a:masterClrMapping/>
  </p:clrMapOvr>
  <mc:AlternateContent xmlns:mc="http://schemas.openxmlformats.org/markup-compatibility/2006" xmlns:p14="http://schemas.microsoft.com/office/powerpoint/2010/main">
    <mc:Choice Requires="p14">
      <p:transition spd="slow" p14:dur="2000" advTm="10157"/>
    </mc:Choice>
    <mc:Fallback xmlns="">
      <p:transition spd="slow" advTm="1015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3CC0-ACD1-499E-B372-CCFCC8D9ECFE}"/>
              </a:ext>
            </a:extLst>
          </p:cNvPr>
          <p:cNvSpPr>
            <a:spLocks noGrp="1"/>
          </p:cNvSpPr>
          <p:nvPr>
            <p:ph type="title"/>
          </p:nvPr>
        </p:nvSpPr>
        <p:spPr>
          <a:xfrm>
            <a:off x="629841" y="837282"/>
            <a:ext cx="7643826" cy="556600"/>
          </a:xfrm>
        </p:spPr>
        <p:txBody>
          <a:bodyPr anchor="b">
            <a:normAutofit/>
          </a:bodyPr>
          <a:lstStyle/>
          <a:p>
            <a:r>
              <a:rPr lang="en-US" dirty="0"/>
              <a:t>Step 5. Import Impact assessment methods</a:t>
            </a:r>
          </a:p>
        </p:txBody>
      </p:sp>
      <p:pic>
        <p:nvPicPr>
          <p:cNvPr id="5" name="Picture 4">
            <a:extLst>
              <a:ext uri="{FF2B5EF4-FFF2-40B4-BE49-F238E27FC236}">
                <a16:creationId xmlns:a16="http://schemas.microsoft.com/office/drawing/2014/main" id="{691AF745-85B2-471A-993D-8867B3E202A1}"/>
              </a:ext>
            </a:extLst>
          </p:cNvPr>
          <p:cNvPicPr/>
          <p:nvPr/>
        </p:nvPicPr>
        <p:blipFill>
          <a:blip r:embed="rId3">
            <a:extLst>
              <a:ext uri="{28A0092B-C50C-407E-A947-70E740481C1C}">
                <a14:useLocalDpi xmlns:a14="http://schemas.microsoft.com/office/drawing/2010/main" val="0"/>
              </a:ext>
            </a:extLst>
          </a:blip>
          <a:stretch>
            <a:fillRect/>
          </a:stretch>
        </p:blipFill>
        <p:spPr>
          <a:xfrm>
            <a:off x="296635" y="1567800"/>
            <a:ext cx="3954780" cy="3724290"/>
          </a:xfrm>
          <a:prstGeom prst="rect">
            <a:avLst/>
          </a:prstGeom>
        </p:spPr>
      </p:pic>
      <p:pic>
        <p:nvPicPr>
          <p:cNvPr id="6" name="Picture 5">
            <a:extLst>
              <a:ext uri="{FF2B5EF4-FFF2-40B4-BE49-F238E27FC236}">
                <a16:creationId xmlns:a16="http://schemas.microsoft.com/office/drawing/2014/main" id="{ACF9EB53-F79B-4B2A-9BBD-98943B615625}"/>
              </a:ext>
            </a:extLst>
          </p:cNvPr>
          <p:cNvPicPr/>
          <p:nvPr/>
        </p:nvPicPr>
        <p:blipFill>
          <a:blip r:embed="rId4">
            <a:extLst>
              <a:ext uri="{28A0092B-C50C-407E-A947-70E740481C1C}">
                <a14:useLocalDpi xmlns:a14="http://schemas.microsoft.com/office/drawing/2010/main" val="0"/>
              </a:ext>
            </a:extLst>
          </a:blip>
          <a:stretch>
            <a:fillRect/>
          </a:stretch>
        </p:blipFill>
        <p:spPr>
          <a:xfrm>
            <a:off x="4572000" y="1567800"/>
            <a:ext cx="3954780" cy="3724290"/>
          </a:xfrm>
          <a:prstGeom prst="rect">
            <a:avLst/>
          </a:prstGeom>
        </p:spPr>
      </p:pic>
    </p:spTree>
    <p:extLst>
      <p:ext uri="{BB962C8B-B14F-4D97-AF65-F5344CB8AC3E}">
        <p14:creationId xmlns:p14="http://schemas.microsoft.com/office/powerpoint/2010/main" val="575144271"/>
      </p:ext>
    </p:extLst>
  </p:cSld>
  <p:clrMapOvr>
    <a:masterClrMapping/>
  </p:clrMapOvr>
  <mc:AlternateContent xmlns:mc="http://schemas.openxmlformats.org/markup-compatibility/2006" xmlns:p14="http://schemas.microsoft.com/office/powerpoint/2010/main">
    <mc:Choice Requires="p14">
      <p:transition spd="slow" p14:dur="2000" advTm="34747"/>
    </mc:Choice>
    <mc:Fallback xmlns="">
      <p:transition spd="slow" advTm="3474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3CC0-ACD1-499E-B372-CCFCC8D9ECFE}"/>
              </a:ext>
            </a:extLst>
          </p:cNvPr>
          <p:cNvSpPr>
            <a:spLocks noGrp="1"/>
          </p:cNvSpPr>
          <p:nvPr>
            <p:ph type="title"/>
          </p:nvPr>
        </p:nvSpPr>
        <p:spPr>
          <a:xfrm>
            <a:off x="375556" y="800100"/>
            <a:ext cx="8392886" cy="890589"/>
          </a:xfrm>
        </p:spPr>
        <p:txBody>
          <a:bodyPr anchor="ctr">
            <a:normAutofit/>
          </a:bodyPr>
          <a:lstStyle/>
          <a:p>
            <a:r>
              <a:rPr lang="en-US" sz="2800"/>
              <a:t>Step 5. Import Impact assessment methods</a:t>
            </a:r>
          </a:p>
        </p:txBody>
      </p:sp>
      <p:pic>
        <p:nvPicPr>
          <p:cNvPr id="7" name="Picture 6">
            <a:extLst>
              <a:ext uri="{FF2B5EF4-FFF2-40B4-BE49-F238E27FC236}">
                <a16:creationId xmlns:a16="http://schemas.microsoft.com/office/drawing/2014/main" id="{26A3B62D-F3FB-428B-9E00-3BFE22E8C24C}"/>
              </a:ext>
            </a:extLst>
          </p:cNvPr>
          <p:cNvPicPr/>
          <p:nvPr/>
        </p:nvPicPr>
        <p:blipFill>
          <a:blip r:embed="rId3">
            <a:extLst>
              <a:ext uri="{28A0092B-C50C-407E-A947-70E740481C1C}">
                <a14:useLocalDpi xmlns:a14="http://schemas.microsoft.com/office/drawing/2010/main" val="0"/>
              </a:ext>
            </a:extLst>
          </a:blip>
          <a:stretch>
            <a:fillRect/>
          </a:stretch>
        </p:blipFill>
        <p:spPr>
          <a:xfrm>
            <a:off x="3228688" y="1378222"/>
            <a:ext cx="3080672" cy="4508228"/>
          </a:xfrm>
          <a:prstGeom prst="rect">
            <a:avLst/>
          </a:prstGeom>
          <a:noFill/>
        </p:spPr>
      </p:pic>
    </p:spTree>
    <p:extLst>
      <p:ext uri="{BB962C8B-B14F-4D97-AF65-F5344CB8AC3E}">
        <p14:creationId xmlns:p14="http://schemas.microsoft.com/office/powerpoint/2010/main" val="2944947827"/>
      </p:ext>
    </p:extLst>
  </p:cSld>
  <p:clrMapOvr>
    <a:masterClrMapping/>
  </p:clrMapOvr>
  <mc:AlternateContent xmlns:mc="http://schemas.openxmlformats.org/markup-compatibility/2006" xmlns:p14="http://schemas.microsoft.com/office/powerpoint/2010/main">
    <mc:Choice Requires="p14">
      <p:transition spd="slow" p14:dur="2000" advTm="7858"/>
    </mc:Choice>
    <mc:Fallback xmlns="">
      <p:transition spd="slow" advTm="785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5">
            <a:extLst>
              <a:ext uri="{FF2B5EF4-FFF2-40B4-BE49-F238E27FC236}">
                <a16:creationId xmlns:a16="http://schemas.microsoft.com/office/drawing/2014/main" id="{5BA06D21-8814-40BF-B727-8BB8D1EAAC38}"/>
              </a:ext>
            </a:extLst>
          </p:cNvPr>
          <p:cNvPicPr>
            <a:picLocks noChangeAspect="1"/>
          </p:cNvPicPr>
          <p:nvPr/>
        </p:nvPicPr>
        <p:blipFill rotWithShape="1">
          <a:blip r:embed="rId3"/>
          <a:srcRect t="3448" b="3094"/>
          <a:stretch/>
        </p:blipFill>
        <p:spPr>
          <a:xfrm>
            <a:off x="20" y="10"/>
            <a:ext cx="9143980" cy="6857990"/>
          </a:xfrm>
          <a:prstGeom prst="rect">
            <a:avLst/>
          </a:prstGeom>
          <a:noFill/>
        </p:spPr>
      </p:pic>
      <p:sp>
        <p:nvSpPr>
          <p:cNvPr id="5" name="Slaida numura vietturis 4" hidden="1">
            <a:extLst>
              <a:ext uri="{FF2B5EF4-FFF2-40B4-BE49-F238E27FC236}">
                <a16:creationId xmlns:a16="http://schemas.microsoft.com/office/drawing/2014/main" id="{F3581211-5DD5-4E3E-90E6-CEA0FE155DFC}"/>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600"/>
              </a:spcAft>
            </a:pPr>
            <a:fld id="{33754E5C-84FC-4616-A69E-24C65A4B5E6F}" type="slidenum">
              <a:rPr lang="lv-LV" altLang="en-US" smtClean="0"/>
              <a:pPr>
                <a:spcAft>
                  <a:spcPts val="600"/>
                </a:spcAft>
              </a:pPr>
              <a:t>24</a:t>
            </a:fld>
            <a:endParaRPr lang="lv-LV" altLang="en-US"/>
          </a:p>
        </p:txBody>
      </p:sp>
    </p:spTree>
    <p:extLst>
      <p:ext uri="{BB962C8B-B14F-4D97-AF65-F5344CB8AC3E}">
        <p14:creationId xmlns:p14="http://schemas.microsoft.com/office/powerpoint/2010/main" val="1425024185"/>
      </p:ext>
    </p:extLst>
  </p:cSld>
  <p:clrMapOvr>
    <a:masterClrMapping/>
  </p:clrMapOvr>
  <mc:AlternateContent xmlns:mc="http://schemas.openxmlformats.org/markup-compatibility/2006" xmlns:p14="http://schemas.microsoft.com/office/powerpoint/2010/main">
    <mc:Choice Requires="p14">
      <p:transition spd="slow" p14:dur="2000" advTm="14415"/>
    </mc:Choice>
    <mc:Fallback xmlns="">
      <p:transition spd="slow" advTm="1441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D5938E-A766-4A25-B383-D068592918D1}"/>
              </a:ext>
            </a:extLst>
          </p:cNvPr>
          <p:cNvSpPr>
            <a:spLocks noGrp="1"/>
          </p:cNvSpPr>
          <p:nvPr>
            <p:ph type="title"/>
          </p:nvPr>
        </p:nvSpPr>
        <p:spPr/>
        <p:txBody>
          <a:bodyPr/>
          <a:lstStyle/>
          <a:p>
            <a:r>
              <a:rPr lang="en-US" dirty="0" err="1"/>
              <a:t>openLCA</a:t>
            </a:r>
            <a:r>
              <a:rPr lang="en-US" dirty="0"/>
              <a:t> </a:t>
            </a:r>
            <a:r>
              <a:rPr lang="lv-LV" dirty="0" err="1"/>
              <a:t>databases</a:t>
            </a:r>
            <a:endParaRPr lang="en-US" dirty="0"/>
          </a:p>
        </p:txBody>
      </p:sp>
      <p:pic>
        <p:nvPicPr>
          <p:cNvPr id="6" name="Satura vietturis 5">
            <a:extLst>
              <a:ext uri="{FF2B5EF4-FFF2-40B4-BE49-F238E27FC236}">
                <a16:creationId xmlns:a16="http://schemas.microsoft.com/office/drawing/2014/main" id="{AA973230-9A0D-4F3B-AB36-AE58BB37A021}"/>
              </a:ext>
            </a:extLst>
          </p:cNvPr>
          <p:cNvPicPr>
            <a:picLocks noGrp="1" noChangeAspect="1"/>
          </p:cNvPicPr>
          <p:nvPr>
            <p:ph idx="1"/>
          </p:nvPr>
        </p:nvPicPr>
        <p:blipFill>
          <a:blip r:embed="rId3"/>
          <a:stretch>
            <a:fillRect/>
          </a:stretch>
        </p:blipFill>
        <p:spPr>
          <a:xfrm>
            <a:off x="584593" y="1395380"/>
            <a:ext cx="7894133" cy="3617796"/>
          </a:xfrm>
          <a:prstGeom prst="rect">
            <a:avLst/>
          </a:prstGeom>
        </p:spPr>
      </p:pic>
      <p:sp>
        <p:nvSpPr>
          <p:cNvPr id="5" name="Slaida numura vietturis 4">
            <a:extLst>
              <a:ext uri="{FF2B5EF4-FFF2-40B4-BE49-F238E27FC236}">
                <a16:creationId xmlns:a16="http://schemas.microsoft.com/office/drawing/2014/main" id="{9A58E037-CB6C-4E8A-8A97-8618C620E70A}"/>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25</a:t>
            </a:fld>
            <a:endParaRPr lang="lv-LV" altLang="en-US"/>
          </a:p>
        </p:txBody>
      </p:sp>
      <p:sp>
        <p:nvSpPr>
          <p:cNvPr id="7" name="TextBox 6">
            <a:extLst>
              <a:ext uri="{FF2B5EF4-FFF2-40B4-BE49-F238E27FC236}">
                <a16:creationId xmlns:a16="http://schemas.microsoft.com/office/drawing/2014/main" id="{FF7AD11D-296E-4DC5-BDBF-9AF229F5BB0E}"/>
              </a:ext>
            </a:extLst>
          </p:cNvPr>
          <p:cNvSpPr txBox="1"/>
          <p:nvPr/>
        </p:nvSpPr>
        <p:spPr>
          <a:xfrm>
            <a:off x="781050" y="5433035"/>
            <a:ext cx="8229600" cy="707886"/>
          </a:xfrm>
          <a:prstGeom prst="rect">
            <a:avLst/>
          </a:prstGeom>
          <a:noFill/>
        </p:spPr>
        <p:txBody>
          <a:bodyPr wrap="square" rtlCol="0">
            <a:spAutoFit/>
          </a:bodyPr>
          <a:lstStyle/>
          <a:p>
            <a:r>
              <a:rPr lang="lv-LV" sz="2000" dirty="0" err="1"/>
              <a:t>Free</a:t>
            </a:r>
            <a:r>
              <a:rPr lang="lv-LV" sz="2000" dirty="0"/>
              <a:t> </a:t>
            </a:r>
            <a:r>
              <a:rPr lang="lv-LV" sz="2000" dirty="0" err="1"/>
              <a:t>databases</a:t>
            </a:r>
            <a:r>
              <a:rPr lang="en-US" sz="2000" dirty="0"/>
              <a:t>: </a:t>
            </a:r>
            <a:r>
              <a:rPr lang="en-US" sz="2000" dirty="0">
                <a:hlinkClick r:id="rId4"/>
              </a:rPr>
              <a:t>https://nexus.openlca.org/databases</a:t>
            </a:r>
            <a:endParaRPr lang="en-US" sz="2000" dirty="0"/>
          </a:p>
          <a:p>
            <a:endParaRPr lang="en-US" sz="2000" dirty="0"/>
          </a:p>
        </p:txBody>
      </p:sp>
    </p:spTree>
    <p:extLst>
      <p:ext uri="{BB962C8B-B14F-4D97-AF65-F5344CB8AC3E}">
        <p14:creationId xmlns:p14="http://schemas.microsoft.com/office/powerpoint/2010/main" val="4262920188"/>
      </p:ext>
    </p:extLst>
  </p:cSld>
  <p:clrMapOvr>
    <a:masterClrMapping/>
  </p:clrMapOvr>
  <mc:AlternateContent xmlns:mc="http://schemas.openxmlformats.org/markup-compatibility/2006" xmlns:p14="http://schemas.microsoft.com/office/powerpoint/2010/main">
    <mc:Choice Requires="p14">
      <p:transition spd="slow" p14:dur="2000" advTm="42386"/>
    </mc:Choice>
    <mc:Fallback xmlns="">
      <p:transition spd="slow" advTm="4238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E848D19-C9C8-4B11-AE8D-3425412B5D36}"/>
              </a:ext>
            </a:extLst>
          </p:cNvPr>
          <p:cNvSpPr>
            <a:spLocks noGrp="1"/>
          </p:cNvSpPr>
          <p:nvPr>
            <p:ph type="title"/>
          </p:nvPr>
        </p:nvSpPr>
        <p:spPr>
          <a:xfrm>
            <a:off x="375557" y="532179"/>
            <a:ext cx="8392886" cy="890589"/>
          </a:xfrm>
        </p:spPr>
        <p:txBody>
          <a:bodyPr/>
          <a:lstStyle/>
          <a:p>
            <a:r>
              <a:rPr lang="lv-LV" dirty="0" err="1"/>
              <a:t>Differences</a:t>
            </a:r>
            <a:r>
              <a:rPr lang="lv-LV" dirty="0"/>
              <a:t> </a:t>
            </a:r>
            <a:r>
              <a:rPr lang="lv-LV" dirty="0" err="1"/>
              <a:t>in</a:t>
            </a:r>
            <a:r>
              <a:rPr lang="lv-LV" dirty="0"/>
              <a:t> </a:t>
            </a:r>
            <a:r>
              <a:rPr lang="lv-LV" dirty="0" err="1"/>
              <a:t>databases</a:t>
            </a:r>
            <a:endParaRPr lang="en-US" dirty="0"/>
          </a:p>
        </p:txBody>
      </p:sp>
      <p:sp>
        <p:nvSpPr>
          <p:cNvPr id="5" name="Slaida numura vietturis 4">
            <a:extLst>
              <a:ext uri="{FF2B5EF4-FFF2-40B4-BE49-F238E27FC236}">
                <a16:creationId xmlns:a16="http://schemas.microsoft.com/office/drawing/2014/main" id="{97511BEC-9891-4412-A248-A5AAA027C8F4}"/>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26</a:t>
            </a:fld>
            <a:endParaRPr lang="lv-LV" altLang="en-US" dirty="0"/>
          </a:p>
        </p:txBody>
      </p:sp>
      <p:sp>
        <p:nvSpPr>
          <p:cNvPr id="8" name="TextBox 7">
            <a:extLst>
              <a:ext uri="{FF2B5EF4-FFF2-40B4-BE49-F238E27FC236}">
                <a16:creationId xmlns:a16="http://schemas.microsoft.com/office/drawing/2014/main" id="{19FAE6C6-6E2C-49D6-A974-F583D5260281}"/>
              </a:ext>
            </a:extLst>
          </p:cNvPr>
          <p:cNvSpPr txBox="1"/>
          <p:nvPr/>
        </p:nvSpPr>
        <p:spPr>
          <a:xfrm>
            <a:off x="468313" y="1210542"/>
            <a:ext cx="8542337" cy="2031325"/>
          </a:xfrm>
          <a:prstGeom prst="rect">
            <a:avLst/>
          </a:prstGeom>
          <a:noFill/>
        </p:spPr>
        <p:txBody>
          <a:bodyPr wrap="square" numCol="2" rtlCol="0">
            <a:spAutoFit/>
          </a:bodyPr>
          <a:lstStyle/>
          <a:p>
            <a:pPr marL="285750" indent="-285750">
              <a:buFont typeface="Wingdings" panose="05000000000000000000" pitchFamily="2" charset="2"/>
              <a:buChar char="§"/>
            </a:pPr>
            <a:r>
              <a:rPr lang="en-US" dirty="0"/>
              <a:t>Different coverage (geographical, product categories)</a:t>
            </a:r>
            <a:endParaRPr lang="lv-LV" dirty="0"/>
          </a:p>
          <a:p>
            <a:pPr marL="285750" indent="-285750">
              <a:buFont typeface="Wingdings" panose="05000000000000000000" pitchFamily="2" charset="2"/>
              <a:buChar char="§"/>
            </a:pPr>
            <a:r>
              <a:rPr lang="en-US" dirty="0"/>
              <a:t>Data diversity</a:t>
            </a:r>
            <a:endParaRPr lang="lv-LV" dirty="0"/>
          </a:p>
          <a:p>
            <a:pPr marL="285750" indent="-285750">
              <a:buFont typeface="Wingdings" panose="05000000000000000000" pitchFamily="2" charset="2"/>
              <a:buChar char="§"/>
            </a:pPr>
            <a:r>
              <a:rPr lang="en-US" dirty="0"/>
              <a:t>References to data source, transparency</a:t>
            </a:r>
          </a:p>
          <a:p>
            <a:pPr marL="285750" indent="-285750">
              <a:buFont typeface="Wingdings" panose="05000000000000000000" pitchFamily="2" charset="2"/>
              <a:buChar char="§"/>
            </a:pPr>
            <a:endParaRPr lang="en-US" dirty="0"/>
          </a:p>
          <a:p>
            <a:endParaRPr lang="en-US" dirty="0"/>
          </a:p>
          <a:p>
            <a:endParaRPr lang="lv-LV" dirty="0"/>
          </a:p>
          <a:p>
            <a:pPr marL="285750" indent="-285750">
              <a:buFont typeface="Wingdings" panose="05000000000000000000" pitchFamily="2" charset="2"/>
              <a:buChar char="§"/>
            </a:pPr>
            <a:r>
              <a:rPr lang="en-US" dirty="0"/>
              <a:t>Methodology for data collection / systematic accounting</a:t>
            </a:r>
            <a:endParaRPr lang="lv-LV" dirty="0"/>
          </a:p>
          <a:p>
            <a:pPr marL="285750" indent="-285750">
              <a:buFont typeface="Wingdings" panose="05000000000000000000" pitchFamily="2" charset="2"/>
              <a:buChar char="§"/>
            </a:pPr>
            <a:r>
              <a:rPr lang="en-US" dirty="0"/>
              <a:t>The documentation is easy to use</a:t>
            </a:r>
            <a:endParaRPr lang="lv-LV" dirty="0"/>
          </a:p>
          <a:p>
            <a:pPr marL="285750" indent="-285750">
              <a:buFont typeface="Wingdings" panose="05000000000000000000" pitchFamily="2" charset="2"/>
              <a:buChar char="§"/>
            </a:pPr>
            <a:r>
              <a:rPr lang="en-US" dirty="0"/>
              <a:t>Data </a:t>
            </a:r>
            <a:r>
              <a:rPr lang="lv-LV" dirty="0" err="1"/>
              <a:t>update</a:t>
            </a:r>
            <a:endParaRPr lang="lv-LV" dirty="0"/>
          </a:p>
          <a:p>
            <a:pPr marL="285750" indent="-285750">
              <a:buFont typeface="Wingdings" panose="05000000000000000000" pitchFamily="2" charset="2"/>
              <a:buChar char="§"/>
            </a:pPr>
            <a:r>
              <a:rPr lang="en-US" dirty="0"/>
              <a:t>License require</a:t>
            </a:r>
            <a:r>
              <a:rPr lang="lv-LV" dirty="0" err="1"/>
              <a:t>ment</a:t>
            </a:r>
            <a:endParaRPr lang="lv-LV" dirty="0"/>
          </a:p>
        </p:txBody>
      </p:sp>
      <p:pic>
        <p:nvPicPr>
          <p:cNvPr id="9" name="Picture 8"/>
          <p:cNvPicPr>
            <a:picLocks noChangeAspect="1"/>
          </p:cNvPicPr>
          <p:nvPr/>
        </p:nvPicPr>
        <p:blipFill>
          <a:blip r:embed="rId3"/>
          <a:stretch>
            <a:fillRect/>
          </a:stretch>
        </p:blipFill>
        <p:spPr>
          <a:xfrm>
            <a:off x="544825" y="2638199"/>
            <a:ext cx="8130862" cy="2681252"/>
          </a:xfrm>
          <a:prstGeom prst="rect">
            <a:avLst/>
          </a:prstGeom>
        </p:spPr>
      </p:pic>
      <p:sp>
        <p:nvSpPr>
          <p:cNvPr id="10" name="Rectangle 9"/>
          <p:cNvSpPr/>
          <p:nvPr/>
        </p:nvSpPr>
        <p:spPr>
          <a:xfrm>
            <a:off x="1475656" y="6453336"/>
            <a:ext cx="7753849" cy="261610"/>
          </a:xfrm>
          <a:prstGeom prst="rect">
            <a:avLst/>
          </a:prstGeom>
        </p:spPr>
        <p:txBody>
          <a:bodyPr wrap="square">
            <a:spAutoFit/>
          </a:bodyPr>
          <a:lstStyle/>
          <a:p>
            <a:r>
              <a:rPr lang="lv-LV" sz="1100" dirty="0" err="1"/>
              <a:t>Source</a:t>
            </a:r>
            <a:r>
              <a:rPr lang="lv-LV" sz="1100" dirty="0"/>
              <a:t>: A. </a:t>
            </a:r>
            <a:r>
              <a:rPr lang="lv-LV" sz="1100" dirty="0" err="1"/>
              <a:t>Martínez-Rocamora</a:t>
            </a:r>
            <a:r>
              <a:rPr lang="lv-LV" sz="1100" dirty="0"/>
              <a:t> </a:t>
            </a:r>
            <a:r>
              <a:rPr lang="lv-LV" sz="1100" dirty="0" err="1"/>
              <a:t>et</a:t>
            </a:r>
            <a:r>
              <a:rPr lang="lv-LV" sz="1100" dirty="0"/>
              <a:t> </a:t>
            </a:r>
            <a:r>
              <a:rPr lang="lv-LV" sz="1100" dirty="0" err="1"/>
              <a:t>al</a:t>
            </a:r>
            <a:r>
              <a:rPr lang="lv-LV" sz="1100" dirty="0"/>
              <a:t>. / </a:t>
            </a:r>
            <a:r>
              <a:rPr lang="lv-LV" sz="1100" dirty="0" err="1"/>
              <a:t>Renewable</a:t>
            </a:r>
            <a:r>
              <a:rPr lang="lv-LV" sz="1100" dirty="0"/>
              <a:t> </a:t>
            </a:r>
            <a:r>
              <a:rPr lang="lv-LV" sz="1100" dirty="0" err="1"/>
              <a:t>and</a:t>
            </a:r>
            <a:r>
              <a:rPr lang="lv-LV" sz="1100" dirty="0"/>
              <a:t> </a:t>
            </a:r>
            <a:r>
              <a:rPr lang="lv-LV" sz="1100" dirty="0" err="1"/>
              <a:t>Sustainable</a:t>
            </a:r>
            <a:r>
              <a:rPr lang="lv-LV" sz="1100" dirty="0"/>
              <a:t> </a:t>
            </a:r>
            <a:r>
              <a:rPr lang="lv-LV" sz="1100" dirty="0" err="1"/>
              <a:t>Energy</a:t>
            </a:r>
            <a:r>
              <a:rPr lang="lv-LV" sz="1100" dirty="0"/>
              <a:t> </a:t>
            </a:r>
            <a:r>
              <a:rPr lang="lv-LV" sz="1100" dirty="0" err="1"/>
              <a:t>Reviews</a:t>
            </a:r>
            <a:r>
              <a:rPr lang="lv-LV" sz="1100" dirty="0"/>
              <a:t> 58 (2016) 565–573</a:t>
            </a:r>
          </a:p>
        </p:txBody>
      </p:sp>
      <p:sp>
        <p:nvSpPr>
          <p:cNvPr id="11" name="TextBox 10">
            <a:extLst>
              <a:ext uri="{FF2B5EF4-FFF2-40B4-BE49-F238E27FC236}">
                <a16:creationId xmlns:a16="http://schemas.microsoft.com/office/drawing/2014/main" id="{817E70B2-1C66-4E24-A4AA-207B69A45F14}"/>
              </a:ext>
            </a:extLst>
          </p:cNvPr>
          <p:cNvSpPr txBox="1"/>
          <p:nvPr/>
        </p:nvSpPr>
        <p:spPr>
          <a:xfrm>
            <a:off x="375556" y="5475253"/>
            <a:ext cx="5316583" cy="276999"/>
          </a:xfrm>
          <a:prstGeom prst="rect">
            <a:avLst/>
          </a:prstGeom>
          <a:noFill/>
        </p:spPr>
        <p:txBody>
          <a:bodyPr wrap="square">
            <a:spAutoFit/>
          </a:bodyPr>
          <a:lstStyle/>
          <a:p>
            <a:pPr algn="ctr"/>
            <a:r>
              <a:rPr lang="en-US" sz="1200" dirty="0"/>
              <a:t>Source: </a:t>
            </a:r>
            <a:r>
              <a:rPr lang="lv-LV" sz="1200" dirty="0"/>
              <a:t>Avots: Back R., et.al. / </a:t>
            </a:r>
            <a:r>
              <a:rPr lang="en-US" sz="1200" dirty="0"/>
              <a:t>Journal of Facade Design and Engineering</a:t>
            </a:r>
            <a:r>
              <a:rPr lang="lv-LV" sz="1200" dirty="0"/>
              <a:t> 7 (2019)</a:t>
            </a:r>
            <a:endParaRPr lang="en-GB" sz="1200" dirty="0"/>
          </a:p>
        </p:txBody>
      </p:sp>
    </p:spTree>
    <p:extLst>
      <p:ext uri="{BB962C8B-B14F-4D97-AF65-F5344CB8AC3E}">
        <p14:creationId xmlns:p14="http://schemas.microsoft.com/office/powerpoint/2010/main" val="1073416812"/>
      </p:ext>
    </p:extLst>
  </p:cSld>
  <p:clrMapOvr>
    <a:masterClrMapping/>
  </p:clrMapOvr>
  <mc:AlternateContent xmlns:mc="http://schemas.openxmlformats.org/markup-compatibility/2006" xmlns:p14="http://schemas.microsoft.com/office/powerpoint/2010/main">
    <mc:Choice Requires="p14">
      <p:transition spd="slow" p14:dur="2000" advTm="33841"/>
    </mc:Choice>
    <mc:Fallback xmlns="">
      <p:transition spd="slow" advTm="3384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D5938E-A766-4A25-B383-D068592918D1}"/>
              </a:ext>
            </a:extLst>
          </p:cNvPr>
          <p:cNvSpPr>
            <a:spLocks noGrp="1"/>
          </p:cNvSpPr>
          <p:nvPr>
            <p:ph type="title"/>
          </p:nvPr>
        </p:nvSpPr>
        <p:spPr/>
        <p:txBody>
          <a:bodyPr/>
          <a:lstStyle/>
          <a:p>
            <a:r>
              <a:rPr lang="lv-LV" dirty="0" err="1"/>
              <a:t>ecoinvent</a:t>
            </a:r>
            <a:r>
              <a:rPr lang="lv-LV" dirty="0"/>
              <a:t> LCIA </a:t>
            </a:r>
            <a:r>
              <a:rPr lang="lv-LV" dirty="0" err="1"/>
              <a:t>methods</a:t>
            </a:r>
            <a:endParaRPr lang="en-GB" dirty="0"/>
          </a:p>
        </p:txBody>
      </p:sp>
      <p:sp>
        <p:nvSpPr>
          <p:cNvPr id="5" name="Slaida numura vietturis 4">
            <a:extLst>
              <a:ext uri="{FF2B5EF4-FFF2-40B4-BE49-F238E27FC236}">
                <a16:creationId xmlns:a16="http://schemas.microsoft.com/office/drawing/2014/main" id="{9A58E037-CB6C-4E8A-8A97-8618C620E70A}"/>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27</a:t>
            </a:fld>
            <a:endParaRPr lang="lv-LV" altLang="en-US" dirty="0"/>
          </a:p>
        </p:txBody>
      </p:sp>
      <p:sp>
        <p:nvSpPr>
          <p:cNvPr id="3" name="Satura vietturis 2">
            <a:extLst>
              <a:ext uri="{FF2B5EF4-FFF2-40B4-BE49-F238E27FC236}">
                <a16:creationId xmlns:a16="http://schemas.microsoft.com/office/drawing/2014/main" id="{C46E5AB0-08B3-4622-9607-2BBFC05AF353}"/>
              </a:ext>
            </a:extLst>
          </p:cNvPr>
          <p:cNvSpPr>
            <a:spLocks noGrp="1"/>
          </p:cNvSpPr>
          <p:nvPr>
            <p:ph idx="1"/>
          </p:nvPr>
        </p:nvSpPr>
        <p:spPr>
          <a:xfrm>
            <a:off x="457199" y="1946664"/>
            <a:ext cx="8229600" cy="3302638"/>
          </a:xfrm>
        </p:spPr>
        <p:txBody>
          <a:bodyPr numCol="2">
            <a:noAutofit/>
          </a:bodyPr>
          <a:lstStyle/>
          <a:p>
            <a:r>
              <a:rPr lang="lv-LV" sz="1800" dirty="0"/>
              <a:t>CML 2001</a:t>
            </a:r>
          </a:p>
          <a:p>
            <a:r>
              <a:rPr lang="lv-LV" sz="1800" dirty="0" err="1"/>
              <a:t>Cumulative</a:t>
            </a:r>
            <a:r>
              <a:rPr lang="lv-LV" sz="1800" dirty="0"/>
              <a:t> </a:t>
            </a:r>
            <a:r>
              <a:rPr lang="lv-LV" sz="1800" dirty="0" err="1"/>
              <a:t>energy</a:t>
            </a:r>
            <a:r>
              <a:rPr lang="lv-LV" sz="1800" dirty="0"/>
              <a:t> </a:t>
            </a:r>
            <a:r>
              <a:rPr lang="lv-LV" sz="1800" dirty="0" err="1"/>
              <a:t>demand</a:t>
            </a:r>
            <a:endParaRPr lang="lv-LV" sz="1800" dirty="0"/>
          </a:p>
          <a:p>
            <a:r>
              <a:rPr lang="lv-LV" sz="1800" dirty="0" err="1"/>
              <a:t>Cumulative</a:t>
            </a:r>
            <a:r>
              <a:rPr lang="lv-LV" sz="1800" dirty="0"/>
              <a:t> </a:t>
            </a:r>
            <a:r>
              <a:rPr lang="lv-LV" sz="1800" dirty="0" err="1"/>
              <a:t>exergy</a:t>
            </a:r>
            <a:r>
              <a:rPr lang="lv-LV" sz="1800" dirty="0"/>
              <a:t> </a:t>
            </a:r>
            <a:r>
              <a:rPr lang="lv-LV" sz="1800" dirty="0" err="1"/>
              <a:t>demand</a:t>
            </a:r>
            <a:endParaRPr lang="lv-LV" sz="1800" dirty="0"/>
          </a:p>
          <a:p>
            <a:r>
              <a:rPr lang="lv-LV" sz="1800" dirty="0" err="1"/>
              <a:t>Ecoindicator</a:t>
            </a:r>
            <a:r>
              <a:rPr lang="lv-LV" sz="1800" dirty="0"/>
              <a:t> 99</a:t>
            </a:r>
          </a:p>
          <a:p>
            <a:r>
              <a:rPr lang="lv-LV" sz="1800" dirty="0" err="1"/>
              <a:t>Ecological</a:t>
            </a:r>
            <a:r>
              <a:rPr lang="lv-LV" sz="1800" dirty="0"/>
              <a:t> </a:t>
            </a:r>
            <a:r>
              <a:rPr lang="lv-LV" sz="1800" dirty="0" err="1"/>
              <a:t>footprint</a:t>
            </a:r>
            <a:endParaRPr lang="lv-LV" sz="1800" dirty="0"/>
          </a:p>
          <a:p>
            <a:r>
              <a:rPr lang="lv-LV" sz="1800" dirty="0" err="1"/>
              <a:t>Ecological</a:t>
            </a:r>
            <a:r>
              <a:rPr lang="lv-LV" sz="1800" dirty="0"/>
              <a:t> </a:t>
            </a:r>
            <a:r>
              <a:rPr lang="lv-LV" sz="1800" dirty="0" err="1"/>
              <a:t>scarcity</a:t>
            </a:r>
            <a:r>
              <a:rPr lang="lv-LV" sz="1800" dirty="0"/>
              <a:t> 1997, 2006 </a:t>
            </a:r>
            <a:r>
              <a:rPr lang="lv-LV" sz="1800" dirty="0" err="1"/>
              <a:t>and</a:t>
            </a:r>
            <a:r>
              <a:rPr lang="lv-LV" sz="1800" dirty="0"/>
              <a:t> 2013</a:t>
            </a:r>
          </a:p>
          <a:p>
            <a:r>
              <a:rPr lang="lv-LV" sz="1800" dirty="0" err="1"/>
              <a:t>Ecosystem</a:t>
            </a:r>
            <a:r>
              <a:rPr lang="lv-LV" sz="1800" dirty="0"/>
              <a:t> </a:t>
            </a:r>
            <a:r>
              <a:rPr lang="lv-LV" sz="1800" dirty="0" err="1"/>
              <a:t>damage</a:t>
            </a:r>
            <a:r>
              <a:rPr lang="lv-LV" sz="1800" dirty="0"/>
              <a:t> </a:t>
            </a:r>
            <a:r>
              <a:rPr lang="lv-LV" sz="1800" dirty="0" err="1"/>
              <a:t>potential</a:t>
            </a:r>
            <a:endParaRPr lang="lv-LV" sz="1800" dirty="0"/>
          </a:p>
          <a:p>
            <a:r>
              <a:rPr lang="lv-LV" sz="1800" dirty="0"/>
              <a:t>EDIP 2003</a:t>
            </a:r>
          </a:p>
          <a:p>
            <a:r>
              <a:rPr lang="lv-LV" sz="1800" dirty="0"/>
              <a:t>EPS 2000</a:t>
            </a:r>
          </a:p>
          <a:p>
            <a:r>
              <a:rPr lang="lv-LV" sz="1800" dirty="0"/>
              <a:t>ILCD 1.0.8</a:t>
            </a:r>
          </a:p>
          <a:p>
            <a:r>
              <a:rPr lang="lv-LV" sz="1800" dirty="0"/>
              <a:t>IMPACT 2002+</a:t>
            </a:r>
          </a:p>
          <a:p>
            <a:r>
              <a:rPr lang="lv-LV" sz="1800" dirty="0"/>
              <a:t>IPCC 2001, 2007 </a:t>
            </a:r>
            <a:r>
              <a:rPr lang="lv-LV" sz="1800" dirty="0" err="1"/>
              <a:t>and</a:t>
            </a:r>
            <a:r>
              <a:rPr lang="lv-LV" sz="1800" dirty="0"/>
              <a:t> 2013</a:t>
            </a:r>
          </a:p>
          <a:p>
            <a:r>
              <a:rPr lang="lv-LV" sz="1800" dirty="0" err="1"/>
              <a:t>ReCiPe</a:t>
            </a:r>
            <a:r>
              <a:rPr lang="lv-LV" sz="1800" dirty="0"/>
              <a:t> </a:t>
            </a:r>
            <a:r>
              <a:rPr lang="lv-LV" sz="1800" dirty="0" err="1"/>
              <a:t>Midpoint</a:t>
            </a:r>
            <a:r>
              <a:rPr lang="lv-LV" sz="1800" dirty="0"/>
              <a:t> </a:t>
            </a:r>
            <a:r>
              <a:rPr lang="lv-LV" sz="1800" dirty="0" err="1"/>
              <a:t>and</a:t>
            </a:r>
            <a:r>
              <a:rPr lang="lv-LV" sz="1800" dirty="0"/>
              <a:t> </a:t>
            </a:r>
            <a:r>
              <a:rPr lang="lv-LV" sz="1800" dirty="0" err="1"/>
              <a:t>Endpoint</a:t>
            </a:r>
            <a:endParaRPr lang="lv-LV" sz="1800" dirty="0"/>
          </a:p>
          <a:p>
            <a:r>
              <a:rPr lang="lv-LV" sz="1800" dirty="0"/>
              <a:t>TRACI</a:t>
            </a:r>
          </a:p>
          <a:p>
            <a:r>
              <a:rPr lang="lv-LV" sz="1800" dirty="0" err="1"/>
              <a:t>USEtox</a:t>
            </a:r>
            <a:endParaRPr lang="lv-LV" sz="1800" dirty="0"/>
          </a:p>
          <a:p>
            <a:pPr marL="0" indent="0">
              <a:buNone/>
            </a:pPr>
            <a:endParaRPr lang="lv-LV" sz="1800" dirty="0">
              <a:hlinkClick r:id="rId3"/>
            </a:endParaRPr>
          </a:p>
          <a:p>
            <a:pPr marL="0" indent="0">
              <a:buNone/>
            </a:pPr>
            <a:endParaRPr lang="lv-LV" sz="1800" dirty="0">
              <a:hlinkClick r:id="rId4"/>
            </a:endParaRPr>
          </a:p>
        </p:txBody>
      </p:sp>
    </p:spTree>
    <p:extLst>
      <p:ext uri="{BB962C8B-B14F-4D97-AF65-F5344CB8AC3E}">
        <p14:creationId xmlns:p14="http://schemas.microsoft.com/office/powerpoint/2010/main" val="41208054"/>
      </p:ext>
    </p:extLst>
  </p:cSld>
  <p:clrMapOvr>
    <a:masterClrMapping/>
  </p:clrMapOvr>
  <mc:AlternateContent xmlns:mc="http://schemas.openxmlformats.org/markup-compatibility/2006" xmlns:p14="http://schemas.microsoft.com/office/powerpoint/2010/main">
    <mc:Choice Requires="p14">
      <p:transition spd="slow" p14:dur="2000" advTm="28199"/>
    </mc:Choice>
    <mc:Fallback xmlns="">
      <p:transition spd="slow" advTm="2819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Synopsis</a:t>
            </a:r>
          </a:p>
        </p:txBody>
      </p:sp>
      <p:sp>
        <p:nvSpPr>
          <p:cNvPr id="3" name="Content Placeholder 2"/>
          <p:cNvSpPr>
            <a:spLocks noGrp="1"/>
          </p:cNvSpPr>
          <p:nvPr>
            <p:ph idx="1"/>
          </p:nvPr>
        </p:nvSpPr>
        <p:spPr>
          <a:xfrm>
            <a:off x="375556" y="1823125"/>
            <a:ext cx="8392886" cy="2908895"/>
          </a:xfrm>
        </p:spPr>
        <p:txBody>
          <a:bodyPr/>
          <a:lstStyle/>
          <a:p>
            <a:r>
              <a:rPr lang="en-US" dirty="0" err="1"/>
              <a:t>OpenLCA</a:t>
            </a:r>
            <a:r>
              <a:rPr lang="en-US" dirty="0"/>
              <a:t> software is an open source and powerful LCA tool that brings almost the same features than other paid software. Due to its widespread use, most of the database creating organizations provide resources compatible with it.</a:t>
            </a:r>
          </a:p>
          <a:p>
            <a:r>
              <a:rPr lang="en-US" dirty="0"/>
              <a:t>The installation process is simple, and databases to be used in this course, are available to download for free from the RTU cloud.</a:t>
            </a:r>
          </a:p>
        </p:txBody>
      </p:sp>
    </p:spTree>
    <p:extLst>
      <p:ext uri="{BB962C8B-B14F-4D97-AF65-F5344CB8AC3E}">
        <p14:creationId xmlns:p14="http://schemas.microsoft.com/office/powerpoint/2010/main" val="1834775097"/>
      </p:ext>
    </p:extLst>
  </p:cSld>
  <p:clrMapOvr>
    <a:masterClrMapping/>
  </p:clrMapOvr>
  <mc:AlternateContent xmlns:mc="http://schemas.openxmlformats.org/markup-compatibility/2006" xmlns:p14="http://schemas.microsoft.com/office/powerpoint/2010/main">
    <mc:Choice Requires="p14">
      <p:transition spd="slow" p14:dur="2000" advTm="29739"/>
    </mc:Choice>
    <mc:Fallback xmlns="">
      <p:transition spd="slow" advTm="2973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 y="2988114"/>
            <a:ext cx="8392886" cy="881771"/>
          </a:xfrm>
        </p:spPr>
        <p:txBody>
          <a:bodyPr/>
          <a:lstStyle/>
          <a:p>
            <a:pPr algn="ctr"/>
            <a:r>
              <a:rPr lang="en-US" dirty="0"/>
              <a:t>THANK YOU</a:t>
            </a:r>
          </a:p>
        </p:txBody>
      </p:sp>
    </p:spTree>
    <p:extLst>
      <p:ext uri="{BB962C8B-B14F-4D97-AF65-F5344CB8AC3E}">
        <p14:creationId xmlns:p14="http://schemas.microsoft.com/office/powerpoint/2010/main" val="3121808557"/>
      </p:ext>
    </p:extLst>
  </p:cSld>
  <p:clrMapOvr>
    <a:masterClrMapping/>
  </p:clrMapOvr>
  <mc:AlternateContent xmlns:mc="http://schemas.openxmlformats.org/markup-compatibility/2006" xmlns:p14="http://schemas.microsoft.com/office/powerpoint/2010/main">
    <mc:Choice Requires="p14">
      <p:transition spd="slow" p14:dur="2000" advTm="5665"/>
    </mc:Choice>
    <mc:Fallback xmlns="">
      <p:transition spd="slow" advTm="566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Aim/Objectives</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4294967295"/>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3</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601663" y="1497893"/>
            <a:ext cx="7705575" cy="2554545"/>
          </a:xfrm>
          <a:prstGeom prst="rect">
            <a:avLst/>
          </a:prstGeom>
          <a:noFill/>
        </p:spPr>
        <p:txBody>
          <a:bodyPr wrap="square" rtlCol="0">
            <a:spAutoFit/>
          </a:bodyPr>
          <a:lstStyle/>
          <a:p>
            <a:r>
              <a:rPr lang="en-US" sz="2000" dirty="0"/>
              <a:t>This module will introduce you to the basics about Environmental LCA tools. At the end of the module, you will be able to identify different software for E-LCA, understand what is a database and recognize the main difference between them.</a:t>
            </a:r>
          </a:p>
          <a:p>
            <a:r>
              <a:rPr lang="en-US" sz="2000" dirty="0"/>
              <a:t>Other objectives:</a:t>
            </a:r>
          </a:p>
          <a:p>
            <a:pPr marL="342900" indent="-342900">
              <a:buFont typeface="Arial" panose="020B0604020202020204" pitchFamily="34" charset="0"/>
              <a:buChar char="•"/>
            </a:pPr>
            <a:r>
              <a:rPr lang="en-US" sz="2000" dirty="0"/>
              <a:t>First contact with </a:t>
            </a:r>
            <a:r>
              <a:rPr lang="en-US" sz="2000" dirty="0" err="1"/>
              <a:t>OpenLCA</a:t>
            </a:r>
            <a:endParaRPr lang="en-US" sz="2000" dirty="0"/>
          </a:p>
          <a:p>
            <a:pPr marL="342900" indent="-342900">
              <a:buFont typeface="Arial" panose="020B0604020202020204" pitchFamily="34" charset="0"/>
              <a:buChar char="•"/>
            </a:pPr>
            <a:r>
              <a:rPr lang="en-US" sz="2000" dirty="0"/>
              <a:t>Install Open LCA software</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792089478"/>
      </p:ext>
    </p:extLst>
  </p:cSld>
  <p:clrMapOvr>
    <a:masterClrMapping/>
  </p:clrMapOvr>
  <mc:AlternateContent xmlns:mc="http://schemas.openxmlformats.org/markup-compatibility/2006" xmlns:p14="http://schemas.microsoft.com/office/powerpoint/2010/main">
    <mc:Choice Requires="p14">
      <p:transition spd="slow" p14:dur="2000" advTm="17192"/>
    </mc:Choice>
    <mc:Fallback xmlns="">
      <p:transition spd="slow" advTm="171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Learning outcomes</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4294967295"/>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4</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591934" y="1690689"/>
            <a:ext cx="770557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Apply the bio economy principles by the use of quantitative approaches, models and tools</a:t>
            </a:r>
          </a:p>
          <a:p>
            <a:pPr marL="342900" indent="-342900">
              <a:buFont typeface="Arial" panose="020B0604020202020204" pitchFamily="34" charset="0"/>
              <a:buChar char="•"/>
            </a:pPr>
            <a:r>
              <a:rPr lang="en-US" sz="2000" dirty="0"/>
              <a:t>Manage the organization of quantitative assessments by the use life cycle thinking approaches.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200103518"/>
      </p:ext>
    </p:extLst>
  </p:cSld>
  <p:clrMapOvr>
    <a:masterClrMapping/>
  </p:clrMapOvr>
  <mc:AlternateContent xmlns:mc="http://schemas.openxmlformats.org/markup-compatibility/2006" xmlns:p14="http://schemas.microsoft.com/office/powerpoint/2010/main">
    <mc:Choice Requires="p14">
      <p:transition spd="slow" p14:dur="2000" advTm="17866"/>
    </mc:Choice>
    <mc:Fallback xmlns="">
      <p:transition spd="slow" advTm="178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Keywords</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4294967295"/>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5</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562751" y="1690689"/>
            <a:ext cx="7705575"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E-LCA: Environmental Life Cycle Assessment</a:t>
            </a:r>
          </a:p>
          <a:p>
            <a:pPr marL="342900" indent="-342900">
              <a:buFont typeface="Arial" panose="020B0604020202020204" pitchFamily="34" charset="0"/>
              <a:buChar char="•"/>
            </a:pPr>
            <a:r>
              <a:rPr lang="en-US" sz="2000" dirty="0"/>
              <a:t>ISO: International Standard Organization</a:t>
            </a:r>
          </a:p>
          <a:p>
            <a:pPr marL="342900" indent="-342900">
              <a:buFont typeface="Arial" panose="020B0604020202020204" pitchFamily="34" charset="0"/>
              <a:buChar char="•"/>
            </a:pPr>
            <a:r>
              <a:rPr lang="en-US" sz="2000" dirty="0"/>
              <a:t>LCA tool: A program that simplifies modelling of products</a:t>
            </a:r>
          </a:p>
          <a:p>
            <a:pPr marL="342900" indent="-342900">
              <a:buFont typeface="Arial" panose="020B0604020202020204" pitchFamily="34" charset="0"/>
              <a:buChar char="•"/>
            </a:pPr>
            <a:r>
              <a:rPr lang="en-US" sz="2000" dirty="0"/>
              <a:t>Characterization factor: factor which is applied to convert an assigned life cycle inventory analysis result to the common unit of the category indicator</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790312322"/>
      </p:ext>
    </p:extLst>
  </p:cSld>
  <p:clrMapOvr>
    <a:masterClrMapping/>
  </p:clrMapOvr>
  <mc:AlternateContent xmlns:mc="http://schemas.openxmlformats.org/markup-compatibility/2006" xmlns:p14="http://schemas.microsoft.com/office/powerpoint/2010/main">
    <mc:Choice Requires="p14">
      <p:transition spd="slow" p14:dur="2000" advTm="20527"/>
    </mc:Choice>
    <mc:Fallback xmlns="">
      <p:transition spd="slow" advTm="2052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Table of content</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4294967295"/>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6</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591934" y="1690689"/>
            <a:ext cx="7705575"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LCA tools</a:t>
            </a:r>
          </a:p>
          <a:p>
            <a:pPr marL="800100" lvl="1" indent="-342900">
              <a:buFont typeface="Courier New" panose="02070309020205020404" pitchFamily="49" charset="0"/>
              <a:buChar char="o"/>
            </a:pPr>
            <a:r>
              <a:rPr lang="en-US" sz="2000" dirty="0"/>
              <a:t>Content</a:t>
            </a:r>
          </a:p>
          <a:p>
            <a:pPr marL="800100" lvl="1" indent="-342900">
              <a:buFont typeface="Courier New" panose="02070309020205020404" pitchFamily="49" charset="0"/>
              <a:buChar char="o"/>
            </a:pPr>
            <a:r>
              <a:rPr lang="en-US" sz="2000" dirty="0"/>
              <a:t>Tools comparison</a:t>
            </a:r>
          </a:p>
          <a:p>
            <a:pPr marL="800100" lvl="1" indent="-342900">
              <a:buFont typeface="Courier New" panose="02070309020205020404" pitchFamily="49" charset="0"/>
              <a:buChar char="o"/>
            </a:pPr>
            <a:r>
              <a:rPr lang="en-US" sz="2000" dirty="0"/>
              <a:t>Calculations</a:t>
            </a:r>
          </a:p>
          <a:p>
            <a:pPr marL="342900" indent="-342900">
              <a:buFont typeface="Arial" panose="020B0604020202020204" pitchFamily="34" charset="0"/>
              <a:buChar char="•"/>
            </a:pPr>
            <a:r>
              <a:rPr lang="en-US" sz="2000" dirty="0" err="1"/>
              <a:t>OpenLCA</a:t>
            </a:r>
            <a:r>
              <a:rPr lang="en-US" sz="2000" dirty="0"/>
              <a:t> description</a:t>
            </a:r>
          </a:p>
          <a:p>
            <a:pPr marL="342900" indent="-342900">
              <a:buFont typeface="Arial" panose="020B0604020202020204" pitchFamily="34" charset="0"/>
              <a:buChar char="•"/>
            </a:pPr>
            <a:r>
              <a:rPr lang="en-US" sz="2000" dirty="0" err="1"/>
              <a:t>OpenLCA</a:t>
            </a:r>
            <a:r>
              <a:rPr lang="en-US" sz="2000" dirty="0"/>
              <a:t> download and installation</a:t>
            </a:r>
          </a:p>
          <a:p>
            <a:pPr marL="342900" indent="-342900">
              <a:buFont typeface="Arial" panose="020B0604020202020204" pitchFamily="34" charset="0"/>
              <a:buChar char="•"/>
            </a:pPr>
            <a:r>
              <a:rPr lang="lv-LV" sz="2000" dirty="0"/>
              <a:t>LCA </a:t>
            </a:r>
            <a:r>
              <a:rPr lang="lv-LV" sz="2000" dirty="0" err="1"/>
              <a:t>databases</a:t>
            </a:r>
            <a:endParaRPr lang="lv-LV" sz="2000" dirty="0"/>
          </a:p>
          <a:p>
            <a:pPr marL="342900" indent="-342900">
              <a:buFont typeface="Arial" panose="020B0604020202020204" pitchFamily="34" charset="0"/>
              <a:buChar char="•"/>
            </a:pPr>
            <a:r>
              <a:rPr lang="lv-LV" sz="2000" dirty="0"/>
              <a:t>LCIA </a:t>
            </a:r>
            <a:r>
              <a:rPr lang="lv-LV" sz="2000" dirty="0" err="1"/>
              <a:t>methods</a:t>
            </a:r>
            <a:endParaRPr lang="en-US" sz="2000" dirty="0"/>
          </a:p>
        </p:txBody>
      </p:sp>
    </p:spTree>
    <p:extLst>
      <p:ext uri="{BB962C8B-B14F-4D97-AF65-F5344CB8AC3E}">
        <p14:creationId xmlns:p14="http://schemas.microsoft.com/office/powerpoint/2010/main" val="1835843372"/>
      </p:ext>
    </p:extLst>
  </p:cSld>
  <p:clrMapOvr>
    <a:masterClrMapping/>
  </p:clrMapOvr>
  <mc:AlternateContent xmlns:mc="http://schemas.openxmlformats.org/markup-compatibility/2006" xmlns:p14="http://schemas.microsoft.com/office/powerpoint/2010/main">
    <mc:Choice Requires="p14">
      <p:transition spd="slow" p14:dur="2000" advTm="32581"/>
    </mc:Choice>
    <mc:Fallback xmlns="">
      <p:transition spd="slow" advTm="3258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LCA tools</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4294967295"/>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7</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601663" y="1497893"/>
            <a:ext cx="8542337" cy="1323439"/>
          </a:xfrm>
          <a:prstGeom prst="rect">
            <a:avLst/>
          </a:prstGeom>
          <a:noFill/>
        </p:spPr>
        <p:txBody>
          <a:bodyPr wrap="square" rtlCol="0">
            <a:spAutoFit/>
          </a:bodyPr>
          <a:lstStyle/>
          <a:p>
            <a:pPr marL="342900" indent="-342900">
              <a:buFont typeface="Wingdings" panose="05000000000000000000" pitchFamily="2" charset="2"/>
              <a:buChar char="§"/>
            </a:pPr>
            <a:r>
              <a:rPr lang="en-US" sz="2000" dirty="0"/>
              <a:t>Easier to use than general purpose software</a:t>
            </a:r>
          </a:p>
          <a:p>
            <a:pPr marL="342900" indent="-342900">
              <a:buFont typeface="Wingdings" panose="05000000000000000000" pitchFamily="2" charset="2"/>
              <a:buChar char="§"/>
            </a:pPr>
            <a:r>
              <a:rPr lang="en-US" sz="2000" dirty="0"/>
              <a:t>Direct access to material and process databases</a:t>
            </a:r>
          </a:p>
          <a:p>
            <a:pPr marL="342900" indent="-342900">
              <a:buFont typeface="Wingdings" panose="05000000000000000000" pitchFamily="2" charset="2"/>
              <a:buChar char="§"/>
            </a:pPr>
            <a:r>
              <a:rPr lang="en-US" sz="2000" dirty="0"/>
              <a:t>Includes life cycle impact assessment methods</a:t>
            </a:r>
          </a:p>
          <a:p>
            <a:pPr marL="342900" indent="-342900">
              <a:buFont typeface="Wingdings" panose="05000000000000000000" pitchFamily="2" charset="2"/>
              <a:buChar char="§"/>
            </a:pPr>
            <a:r>
              <a:rPr lang="en-US" sz="2000" dirty="0"/>
              <a:t>Allows to follow the requirements of ISO 14040/14044</a:t>
            </a:r>
          </a:p>
        </p:txBody>
      </p:sp>
      <p:pic>
        <p:nvPicPr>
          <p:cNvPr id="11" name="Content Placeholder 10"/>
          <p:cNvPicPr>
            <a:picLocks noGrp="1" noChangeAspect="1"/>
          </p:cNvPicPr>
          <p:nvPr>
            <p:ph idx="1"/>
          </p:nvPr>
        </p:nvPicPr>
        <p:blipFill>
          <a:blip r:embed="rId3"/>
          <a:stretch>
            <a:fillRect/>
          </a:stretch>
        </p:blipFill>
        <p:spPr>
          <a:xfrm>
            <a:off x="1053208" y="2946948"/>
            <a:ext cx="6890642" cy="2765761"/>
          </a:xfrm>
          <a:prstGeom prst="rect">
            <a:avLst/>
          </a:prstGeom>
        </p:spPr>
      </p:pic>
      <p:sp>
        <p:nvSpPr>
          <p:cNvPr id="12" name="TextBox 11">
            <a:extLst>
              <a:ext uri="{FF2B5EF4-FFF2-40B4-BE49-F238E27FC236}">
                <a16:creationId xmlns:a16="http://schemas.microsoft.com/office/drawing/2014/main" id="{6C61EC31-DE47-4180-8127-5A0737EE7C49}"/>
              </a:ext>
            </a:extLst>
          </p:cNvPr>
          <p:cNvSpPr txBox="1"/>
          <p:nvPr/>
        </p:nvSpPr>
        <p:spPr>
          <a:xfrm>
            <a:off x="601663" y="5664698"/>
            <a:ext cx="6162171" cy="276999"/>
          </a:xfrm>
          <a:prstGeom prst="rect">
            <a:avLst/>
          </a:prstGeom>
          <a:noFill/>
        </p:spPr>
        <p:txBody>
          <a:bodyPr wrap="square" rtlCol="0">
            <a:spAutoFit/>
          </a:bodyPr>
          <a:lstStyle/>
          <a:p>
            <a:pPr algn="ctr"/>
            <a:r>
              <a:rPr lang="en-US" sz="1200" dirty="0"/>
              <a:t>Source: A. Lopes Silva, et al. / Sustainable Production and Consumption 20 (2019) 304–315</a:t>
            </a:r>
          </a:p>
        </p:txBody>
      </p:sp>
      <p:sp>
        <p:nvSpPr>
          <p:cNvPr id="13" name="TextBox 12"/>
          <p:cNvSpPr txBox="1"/>
          <p:nvPr/>
        </p:nvSpPr>
        <p:spPr>
          <a:xfrm rot="16200000">
            <a:off x="-532971" y="4053200"/>
            <a:ext cx="2520280" cy="307777"/>
          </a:xfrm>
          <a:prstGeom prst="rect">
            <a:avLst/>
          </a:prstGeom>
          <a:noFill/>
        </p:spPr>
        <p:txBody>
          <a:bodyPr wrap="square" rtlCol="0">
            <a:spAutoFit/>
          </a:bodyPr>
          <a:lstStyle/>
          <a:p>
            <a:pPr algn="ctr"/>
            <a:r>
              <a:rPr lang="en-US" sz="1400" dirty="0">
                <a:solidFill>
                  <a:srgbClr val="000000"/>
                </a:solidFill>
              </a:rPr>
              <a:t>Number of publications</a:t>
            </a:r>
          </a:p>
        </p:txBody>
      </p:sp>
    </p:spTree>
    <p:extLst>
      <p:ext uri="{BB962C8B-B14F-4D97-AF65-F5344CB8AC3E}">
        <p14:creationId xmlns:p14="http://schemas.microsoft.com/office/powerpoint/2010/main" val="2910884279"/>
      </p:ext>
    </p:extLst>
  </p:cSld>
  <p:clrMapOvr>
    <a:masterClrMapping/>
  </p:clrMapOvr>
  <mc:AlternateContent xmlns:mc="http://schemas.openxmlformats.org/markup-compatibility/2006" xmlns:p14="http://schemas.microsoft.com/office/powerpoint/2010/main">
    <mc:Choice Requires="p14">
      <p:transition spd="slow" p14:dur="2000" advTm="91891"/>
    </mc:Choice>
    <mc:Fallback xmlns="">
      <p:transition spd="slow" advTm="918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lv-LV" dirty="0"/>
              <a:t>LCA </a:t>
            </a:r>
            <a:r>
              <a:rPr lang="en-GB" dirty="0"/>
              <a:t>tool content</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8</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653580" y="1488604"/>
            <a:ext cx="7878860" cy="2646878"/>
          </a:xfrm>
          <a:prstGeom prst="rect">
            <a:avLst/>
          </a:prstGeom>
          <a:noFill/>
        </p:spPr>
        <p:txBody>
          <a:bodyPr wrap="square" rtlCol="0">
            <a:spAutoFit/>
          </a:bodyPr>
          <a:lstStyle/>
          <a:p>
            <a:r>
              <a:rPr lang="en-US" sz="2400" dirty="0"/>
              <a:t>Basically, life cycle analysis</a:t>
            </a:r>
            <a:r>
              <a:rPr lang="lv-LV" sz="2400" dirty="0"/>
              <a:t> </a:t>
            </a:r>
            <a:r>
              <a:rPr lang="en-US" sz="2400" dirty="0"/>
              <a:t>tools include:</a:t>
            </a:r>
            <a:endParaRPr lang="lv-LV" sz="2400" dirty="0"/>
          </a:p>
          <a:p>
            <a:pPr marL="342900" indent="-342900">
              <a:buFont typeface="Arial" panose="020B0604020202020204" pitchFamily="34" charset="0"/>
              <a:buChar char="•"/>
            </a:pPr>
            <a:r>
              <a:rPr lang="en-US" sz="2400" dirty="0"/>
              <a:t>Data entry system</a:t>
            </a:r>
            <a:endParaRPr lang="lv-LV" sz="2400" dirty="0"/>
          </a:p>
          <a:p>
            <a:pPr marL="342900" indent="-342900">
              <a:buFont typeface="Arial" panose="020B0604020202020204" pitchFamily="34" charset="0"/>
              <a:buChar char="•"/>
            </a:pPr>
            <a:r>
              <a:rPr lang="en-US" sz="2400" dirty="0"/>
              <a:t>Databases</a:t>
            </a:r>
            <a:endParaRPr lang="lv-LV" sz="2400" dirty="0"/>
          </a:p>
          <a:p>
            <a:pPr marL="342900" indent="-342900">
              <a:buFont typeface="Arial" panose="020B0604020202020204" pitchFamily="34" charset="0"/>
              <a:buChar char="•"/>
            </a:pPr>
            <a:r>
              <a:rPr lang="en-US" sz="2400" dirty="0"/>
              <a:t>Calculation methods</a:t>
            </a:r>
            <a:endParaRPr lang="lv-LV" sz="2400" dirty="0"/>
          </a:p>
          <a:p>
            <a:pPr marL="342900" indent="-342900">
              <a:buFont typeface="Arial" panose="020B0604020202020204" pitchFamily="34" charset="0"/>
              <a:buChar char="•"/>
            </a:pPr>
            <a:r>
              <a:rPr lang="en-US" sz="2400" dirty="0"/>
              <a:t>Output of results</a:t>
            </a:r>
            <a:endParaRPr lang="lv-LV" sz="2300" dirty="0"/>
          </a:p>
          <a:p>
            <a:pPr marL="342900" indent="-342900">
              <a:buFont typeface="Wingdings" panose="05000000000000000000" pitchFamily="2" charset="2"/>
              <a:buChar char="§"/>
            </a:pPr>
            <a:endParaRPr lang="en-US" sz="2300" dirty="0"/>
          </a:p>
          <a:p>
            <a:endParaRPr lang="en-US" sz="2300" dirty="0"/>
          </a:p>
        </p:txBody>
      </p:sp>
      <p:graphicFrame>
        <p:nvGraphicFramePr>
          <p:cNvPr id="9" name="Diagram 8"/>
          <p:cNvGraphicFramePr/>
          <p:nvPr/>
        </p:nvGraphicFramePr>
        <p:xfrm>
          <a:off x="468313" y="2595910"/>
          <a:ext cx="8085582" cy="3712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rved Left Arrow 9"/>
          <p:cNvSpPr/>
          <p:nvPr/>
        </p:nvSpPr>
        <p:spPr>
          <a:xfrm rot="5400000">
            <a:off x="2201598" y="4263057"/>
            <a:ext cx="276310" cy="1728192"/>
          </a:xfrm>
          <a:prstGeom prst="curvedLeftArrow">
            <a:avLst>
              <a:gd name="adj1" fmla="val 87"/>
              <a:gd name="adj2" fmla="val 100723"/>
              <a:gd name="adj3" fmla="val 33618"/>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p:txBody>
      </p:sp>
      <p:sp>
        <p:nvSpPr>
          <p:cNvPr id="14" name="Curved Left Arrow 13"/>
          <p:cNvSpPr/>
          <p:nvPr/>
        </p:nvSpPr>
        <p:spPr>
          <a:xfrm rot="5400000">
            <a:off x="4499174" y="4256376"/>
            <a:ext cx="289605" cy="1728256"/>
          </a:xfrm>
          <a:prstGeom prst="curvedLeftArrow">
            <a:avLst>
              <a:gd name="adj1" fmla="val 0"/>
              <a:gd name="adj2" fmla="val 84574"/>
              <a:gd name="adj3" fmla="val 34277"/>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j</a:t>
            </a:r>
            <a:endParaRPr lang="lv-LV" b="1" dirty="0">
              <a:solidFill>
                <a:schemeClr val="tx1"/>
              </a:solidFill>
            </a:endParaRPr>
          </a:p>
        </p:txBody>
      </p:sp>
      <p:sp>
        <p:nvSpPr>
          <p:cNvPr id="15" name="Curved Left Arrow 14"/>
          <p:cNvSpPr/>
          <p:nvPr/>
        </p:nvSpPr>
        <p:spPr>
          <a:xfrm rot="5400000">
            <a:off x="4006899" y="2084417"/>
            <a:ext cx="878965" cy="6661533"/>
          </a:xfrm>
          <a:prstGeom prst="curvedLeftArrow">
            <a:avLst>
              <a:gd name="adj1" fmla="val 3588"/>
              <a:gd name="adj2" fmla="val 36924"/>
              <a:gd name="adj3" fmla="val 20893"/>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p:txBody>
      </p:sp>
      <p:sp>
        <p:nvSpPr>
          <p:cNvPr id="16" name="Curved Left Arrow 15"/>
          <p:cNvSpPr/>
          <p:nvPr/>
        </p:nvSpPr>
        <p:spPr>
          <a:xfrm rot="5400000">
            <a:off x="6371382" y="4256439"/>
            <a:ext cx="289605" cy="1728130"/>
          </a:xfrm>
          <a:prstGeom prst="curvedLeftArrow">
            <a:avLst>
              <a:gd name="adj1" fmla="val 0"/>
              <a:gd name="adj2" fmla="val 84574"/>
              <a:gd name="adj3" fmla="val 37566"/>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j</a:t>
            </a:r>
            <a:endParaRPr lang="lv-LV" b="1" dirty="0">
              <a:solidFill>
                <a:schemeClr val="tx1"/>
              </a:solidFill>
            </a:endParaRPr>
          </a:p>
        </p:txBody>
      </p:sp>
      <p:sp>
        <p:nvSpPr>
          <p:cNvPr id="17" name="Curved Left Arrow 16"/>
          <p:cNvSpPr/>
          <p:nvPr/>
        </p:nvSpPr>
        <p:spPr>
          <a:xfrm rot="5400000">
            <a:off x="5210465" y="3126397"/>
            <a:ext cx="505631" cy="4230833"/>
          </a:xfrm>
          <a:prstGeom prst="curvedLeftArrow">
            <a:avLst>
              <a:gd name="adj1" fmla="val 0"/>
              <a:gd name="adj2" fmla="val 60349"/>
              <a:gd name="adj3" fmla="val 19207"/>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j</a:t>
            </a:r>
            <a:endParaRPr lang="lv-LV" b="1" dirty="0">
              <a:solidFill>
                <a:schemeClr val="tx1"/>
              </a:solidFill>
            </a:endParaRPr>
          </a:p>
        </p:txBody>
      </p:sp>
    </p:spTree>
    <p:custDataLst>
      <p:tags r:id="rId1"/>
    </p:custDataLst>
    <p:extLst>
      <p:ext uri="{BB962C8B-B14F-4D97-AF65-F5344CB8AC3E}">
        <p14:creationId xmlns:p14="http://schemas.microsoft.com/office/powerpoint/2010/main" val="3794755579"/>
      </p:ext>
    </p:extLst>
  </p:cSld>
  <p:clrMapOvr>
    <a:masterClrMapping/>
  </p:clrMapOvr>
  <mc:AlternateContent xmlns:mc="http://schemas.openxmlformats.org/markup-compatibility/2006" xmlns:p14="http://schemas.microsoft.com/office/powerpoint/2010/main">
    <mc:Choice Requires="p14">
      <p:transition spd="slow" p14:dur="2000" advTm="76635"/>
    </mc:Choice>
    <mc:Fallback xmlns="">
      <p:transition spd="slow" advTm="766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a:xfrm>
            <a:off x="468309" y="718344"/>
            <a:ext cx="8352159" cy="868362"/>
          </a:xfrm>
        </p:spPr>
        <p:txBody>
          <a:bodyPr/>
          <a:lstStyle/>
          <a:p>
            <a:r>
              <a:rPr lang="lv-LV" dirty="0"/>
              <a:t>LCA </a:t>
            </a:r>
            <a:r>
              <a:rPr lang="lv-LV" dirty="0" err="1"/>
              <a:t>tool</a:t>
            </a:r>
            <a:r>
              <a:rPr lang="lv-LV" dirty="0"/>
              <a:t> </a:t>
            </a:r>
            <a:r>
              <a:rPr lang="lv-LV" dirty="0" err="1"/>
              <a:t>use</a:t>
            </a:r>
            <a:r>
              <a:rPr lang="lv-LV" dirty="0"/>
              <a:t> </a:t>
            </a:r>
            <a:r>
              <a:rPr lang="lv-LV" dirty="0" err="1"/>
              <a:t>by</a:t>
            </a:r>
            <a:r>
              <a:rPr lang="lv-LV" dirty="0"/>
              <a:t> </a:t>
            </a:r>
            <a:r>
              <a:rPr lang="lv-LV" dirty="0" err="1"/>
              <a:t>keywords</a:t>
            </a:r>
            <a:endParaRPr lang="en-US" dirty="0"/>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9</a:t>
            </a:fld>
            <a:endParaRPr lang="lv-LV" altLang="en-US"/>
          </a:p>
        </p:txBody>
      </p:sp>
      <p:sp>
        <p:nvSpPr>
          <p:cNvPr id="12" name="TextBox 11">
            <a:extLst>
              <a:ext uri="{FF2B5EF4-FFF2-40B4-BE49-F238E27FC236}">
                <a16:creationId xmlns:a16="http://schemas.microsoft.com/office/drawing/2014/main" id="{6C61EC31-DE47-4180-8127-5A0737EE7C49}"/>
              </a:ext>
            </a:extLst>
          </p:cNvPr>
          <p:cNvSpPr txBox="1"/>
          <p:nvPr/>
        </p:nvSpPr>
        <p:spPr>
          <a:xfrm>
            <a:off x="179353" y="5681465"/>
            <a:ext cx="6267168" cy="276999"/>
          </a:xfrm>
          <a:prstGeom prst="rect">
            <a:avLst/>
          </a:prstGeom>
          <a:noFill/>
        </p:spPr>
        <p:txBody>
          <a:bodyPr wrap="square" rtlCol="0">
            <a:spAutoFit/>
          </a:bodyPr>
          <a:lstStyle/>
          <a:p>
            <a:pPr algn="ctr"/>
            <a:r>
              <a:rPr lang="lv-LV" sz="1200" dirty="0" err="1"/>
              <a:t>Source</a:t>
            </a:r>
            <a:r>
              <a:rPr lang="lv-LV" sz="1200" dirty="0"/>
              <a:t>: A. Lopes Silva, </a:t>
            </a:r>
            <a:r>
              <a:rPr lang="lv-LV" sz="1200" dirty="0" err="1"/>
              <a:t>et</a:t>
            </a:r>
            <a:r>
              <a:rPr lang="lv-LV" sz="1200" dirty="0"/>
              <a:t> </a:t>
            </a:r>
            <a:r>
              <a:rPr lang="lv-LV" sz="1200" dirty="0" err="1"/>
              <a:t>al</a:t>
            </a:r>
            <a:r>
              <a:rPr lang="lv-LV" sz="1200" dirty="0"/>
              <a:t>. / </a:t>
            </a:r>
            <a:r>
              <a:rPr lang="lv-LV" sz="1200" dirty="0" err="1"/>
              <a:t>Sustainable</a:t>
            </a:r>
            <a:r>
              <a:rPr lang="lv-LV" sz="1200" dirty="0"/>
              <a:t> </a:t>
            </a:r>
            <a:r>
              <a:rPr lang="lv-LV" sz="1200" dirty="0" err="1"/>
              <a:t>Production</a:t>
            </a:r>
            <a:r>
              <a:rPr lang="lv-LV" sz="1200" dirty="0"/>
              <a:t> </a:t>
            </a:r>
            <a:r>
              <a:rPr lang="lv-LV" sz="1200" dirty="0" err="1"/>
              <a:t>and</a:t>
            </a:r>
            <a:r>
              <a:rPr lang="lv-LV" sz="1200" dirty="0"/>
              <a:t> </a:t>
            </a:r>
            <a:r>
              <a:rPr lang="lv-LV" sz="1200" dirty="0" err="1"/>
              <a:t>Consumption</a:t>
            </a:r>
            <a:r>
              <a:rPr lang="lv-LV" sz="1200" dirty="0"/>
              <a:t> 20 (2019) 304–315</a:t>
            </a:r>
            <a:endParaRPr lang="en-GB" sz="1200" dirty="0"/>
          </a:p>
        </p:txBody>
      </p:sp>
      <p:pic>
        <p:nvPicPr>
          <p:cNvPr id="7" name="Content Placeholder 6"/>
          <p:cNvPicPr>
            <a:picLocks noGrp="1" noChangeAspect="1"/>
          </p:cNvPicPr>
          <p:nvPr>
            <p:ph idx="1"/>
          </p:nvPr>
        </p:nvPicPr>
        <p:blipFill>
          <a:blip r:embed="rId3"/>
          <a:stretch>
            <a:fillRect/>
          </a:stretch>
        </p:blipFill>
        <p:spPr>
          <a:xfrm>
            <a:off x="2147111" y="1413662"/>
            <a:ext cx="4849776" cy="4267803"/>
          </a:xfrm>
          <a:prstGeom prst="rect">
            <a:avLst/>
          </a:prstGeom>
        </p:spPr>
      </p:pic>
    </p:spTree>
    <p:extLst>
      <p:ext uri="{BB962C8B-B14F-4D97-AF65-F5344CB8AC3E}">
        <p14:creationId xmlns:p14="http://schemas.microsoft.com/office/powerpoint/2010/main" val="237430342"/>
      </p:ext>
    </p:extLst>
  </p:cSld>
  <p:clrMapOvr>
    <a:masterClrMapping/>
  </p:clrMapOvr>
  <mc:AlternateContent xmlns:mc="http://schemas.openxmlformats.org/markup-compatibility/2006" xmlns:p14="http://schemas.microsoft.com/office/powerpoint/2010/main">
    <mc:Choice Requires="p14">
      <p:transition spd="slow" p14:dur="2000" advTm="65681"/>
    </mc:Choice>
    <mc:Fallback xmlns="">
      <p:transition spd="slow" advTm="6568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4.8"/>
</p:tagLst>
</file>

<file path=ppt/tags/tag2.xml><?xml version="1.0" encoding="utf-8"?>
<p:tagLst xmlns:a="http://schemas.openxmlformats.org/drawingml/2006/main" xmlns:r="http://schemas.openxmlformats.org/officeDocument/2006/relationships" xmlns:p="http://schemas.openxmlformats.org/presentationml/2006/main">
  <p:tag name="TIMING" val="|11.6|12.1|3.4|2.5|6.5|2.4|7.1|2|7.4|9.3|1.9|2.5|1.2|1.5"/>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DA PPT Template" id="{D4780B86-7B3D-4206-AAF2-BA302A4F25A5}" vid="{E31212AF-7BD0-4EE0-9A21-3B8B39FB0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dded xmlns="009b461b-d22b-4144-bb78-40b08bf44d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95BDC47F34A54FABDCAB1B18340115" ma:contentTypeVersion="14" ma:contentTypeDescription="Create a new document." ma:contentTypeScope="" ma:versionID="577d736436aad7e90147a69aac418a83">
  <xsd:schema xmlns:xsd="http://www.w3.org/2001/XMLSchema" xmlns:xs="http://www.w3.org/2001/XMLSchema" xmlns:p="http://schemas.microsoft.com/office/2006/metadata/properties" xmlns:ns2="009b461b-d22b-4144-bb78-40b08bf44dfd" xmlns:ns3="e5da38d3-9311-4eaa-9c0f-92c14a7f68ec" targetNamespace="http://schemas.microsoft.com/office/2006/metadata/properties" ma:root="true" ma:fieldsID="7ef7224999725fd0a3ec99398b7ce991" ns2:_="" ns3:_="">
    <xsd:import namespace="009b461b-d22b-4144-bb78-40b08bf44dfd"/>
    <xsd:import namespace="e5da38d3-9311-4eaa-9c0f-92c14a7f68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Dateadded"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b461b-d22b-4144-bb78-40b08bf44d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added" ma:index="18" nillable="true" ma:displayName="Date added" ma:format="DateOnly" ma:internalName="Dateadded">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da38d3-9311-4eaa-9c0f-92c14a7f68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158D89-5817-4F99-A32D-89BD682288C4}">
  <ds:schemaRefs>
    <ds:schemaRef ds:uri="http://schemas.microsoft.com/office/2006/metadata/properties"/>
    <ds:schemaRef ds:uri="http://schemas.microsoft.com/office/infopath/2007/PartnerControls"/>
    <ds:schemaRef ds:uri="009b461b-d22b-4144-bb78-40b08bf44dfd"/>
  </ds:schemaRefs>
</ds:datastoreItem>
</file>

<file path=customXml/itemProps2.xml><?xml version="1.0" encoding="utf-8"?>
<ds:datastoreItem xmlns:ds="http://schemas.openxmlformats.org/officeDocument/2006/customXml" ds:itemID="{B365EA7D-67D1-4BE2-8414-DEBAEB304E20}">
  <ds:schemaRefs>
    <ds:schemaRef ds:uri="http://schemas.microsoft.com/sharepoint/v3/contenttype/forms"/>
  </ds:schemaRefs>
</ds:datastoreItem>
</file>

<file path=customXml/itemProps3.xml><?xml version="1.0" encoding="utf-8"?>
<ds:datastoreItem xmlns:ds="http://schemas.openxmlformats.org/officeDocument/2006/customXml" ds:itemID="{D443A4E4-CC5A-4EAF-AA4E-044A23A7F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b461b-d22b-4144-bb78-40b08bf44dfd"/>
    <ds:schemaRef ds:uri="e5da38d3-9311-4eaa-9c0f-92c14a7f68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SWEDA PPT Template</Template>
  <TotalTime>1103</TotalTime>
  <Words>2913</Words>
  <Application>Microsoft Office PowerPoint</Application>
  <PresentationFormat>Affichage à l'écran (4:3)</PresentationFormat>
  <Paragraphs>268</Paragraphs>
  <Slides>29</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Arial</vt:lpstr>
      <vt:lpstr>Arial Black</vt:lpstr>
      <vt:lpstr>Arial Rounded MT Bold</vt:lpstr>
      <vt:lpstr>Calibri</vt:lpstr>
      <vt:lpstr>Courier New</vt:lpstr>
      <vt:lpstr>Montserrat</vt:lpstr>
      <vt:lpstr>Wingdings</vt:lpstr>
      <vt:lpstr>Tema di Office</vt:lpstr>
      <vt:lpstr>Introduction to OpenLCA  </vt:lpstr>
      <vt:lpstr>Presenter’s Bio</vt:lpstr>
      <vt:lpstr>Aim/Objectives</vt:lpstr>
      <vt:lpstr>Learning outcomes</vt:lpstr>
      <vt:lpstr>Keywords</vt:lpstr>
      <vt:lpstr>Table of content</vt:lpstr>
      <vt:lpstr>LCA tools</vt:lpstr>
      <vt:lpstr>LCA tool content</vt:lpstr>
      <vt:lpstr>LCA tool use by keywords</vt:lpstr>
      <vt:lpstr>LCA tool comparison</vt:lpstr>
      <vt:lpstr>Difference in LCA tool calculations</vt:lpstr>
      <vt:lpstr>Free LCA tools</vt:lpstr>
      <vt:lpstr>openLCA assessment</vt:lpstr>
      <vt:lpstr>openLCA description</vt:lpstr>
      <vt:lpstr>openLCA download and installation</vt:lpstr>
      <vt:lpstr>Step 1. OpenLCA software download</vt:lpstr>
      <vt:lpstr>Step 2. OpenLCA software installation</vt:lpstr>
      <vt:lpstr>Step 3. Download Ecoinvent database and impact assessment methods</vt:lpstr>
      <vt:lpstr>Step 4. Import Ecoinvent database</vt:lpstr>
      <vt:lpstr>Step 4. Import Ecoinvent database</vt:lpstr>
      <vt:lpstr>Step 4. Import Ecoinvent database</vt:lpstr>
      <vt:lpstr>Step 5. Import Impact assessment methods</vt:lpstr>
      <vt:lpstr>Step 5. Import Impact assessment methods</vt:lpstr>
      <vt:lpstr>Présentation PowerPoint</vt:lpstr>
      <vt:lpstr>openLCA databases</vt:lpstr>
      <vt:lpstr>Differences in databases</vt:lpstr>
      <vt:lpstr>ecoinvent LCIA methods</vt:lpstr>
      <vt:lpstr>Synopsis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OpenLCA</dc:title>
  <dc:creator>Fabian Andres Diaz Sanchez</dc:creator>
  <cp:lastModifiedBy>Lou Benier</cp:lastModifiedBy>
  <cp:revision>34</cp:revision>
  <dcterms:created xsi:type="dcterms:W3CDTF">2021-08-25T12:21:48Z</dcterms:created>
  <dcterms:modified xsi:type="dcterms:W3CDTF">2022-08-08T09:11:02Z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0x0101005B95BDC47F34A54FABDCAB1B18340115</vt:lpwstr>
  </property>
</Properties>
</file>