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4"/>
  </p:notesMasterIdLst>
  <p:sldIdLst>
    <p:sldId id="257" r:id="rId5"/>
    <p:sldId id="555" r:id="rId6"/>
    <p:sldId id="634" r:id="rId7"/>
    <p:sldId id="630" r:id="rId8"/>
    <p:sldId id="631" r:id="rId9"/>
    <p:sldId id="632" r:id="rId10"/>
    <p:sldId id="635" r:id="rId11"/>
    <p:sldId id="636" r:id="rId12"/>
    <p:sldId id="637" r:id="rId13"/>
    <p:sldId id="644" r:id="rId14"/>
    <p:sldId id="638" r:id="rId15"/>
    <p:sldId id="647" r:id="rId16"/>
    <p:sldId id="645" r:id="rId17"/>
    <p:sldId id="649" r:id="rId18"/>
    <p:sldId id="650" r:id="rId19"/>
    <p:sldId id="651" r:id="rId20"/>
    <p:sldId id="652" r:id="rId21"/>
    <p:sldId id="653" r:id="rId22"/>
    <p:sldId id="654" r:id="rId23"/>
    <p:sldId id="655" r:id="rId24"/>
    <p:sldId id="656" r:id="rId25"/>
    <p:sldId id="648" r:id="rId26"/>
    <p:sldId id="640" r:id="rId27"/>
    <p:sldId id="641" r:id="rId28"/>
    <p:sldId id="646" r:id="rId29"/>
    <p:sldId id="657" r:id="rId30"/>
    <p:sldId id="633" r:id="rId31"/>
    <p:sldId id="658" r:id="rId32"/>
    <p:sldId id="659" r:id="rId33"/>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bian Andres Diaz Sanchez" initials="FADS" lastIdx="1" clrIdx="0">
    <p:extLst>
      <p:ext uri="{19B8F6BF-5375-455C-9EA6-DF929625EA0E}">
        <p15:presenceInfo xmlns:p15="http://schemas.microsoft.com/office/powerpoint/2012/main" userId="Fabian Andres Diaz Sanchez"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DC00"/>
    <a:srgbClr val="76B82A"/>
    <a:srgbClr val="159A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F0ABF7-D764-49AB-A1B0-FDE4BD1EF5CF}" v="67" dt="2021-11-10T10:13:01.1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55" autoAdjust="0"/>
    <p:restoredTop sz="84803" autoAdjust="0"/>
  </p:normalViewPr>
  <p:slideViewPr>
    <p:cSldViewPr snapToGrid="0">
      <p:cViewPr varScale="1">
        <p:scale>
          <a:sx n="92" d="100"/>
          <a:sy n="92" d="100"/>
        </p:scale>
        <p:origin x="2214" y="-7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bian Andres Diaz Sanchez" userId="1ed7bbf4-bb51-461a-b5e4-59e4cf0cc2b8" providerId="ADAL" clId="{DAA0E8C3-70A9-474F-8BAD-56910DCFE991}"/>
    <pc:docChg chg="custSel addSld modSld">
      <pc:chgData name="Fabian Andres Diaz Sanchez" userId="1ed7bbf4-bb51-461a-b5e4-59e4cf0cc2b8" providerId="ADAL" clId="{DAA0E8C3-70A9-474F-8BAD-56910DCFE991}" dt="2021-08-26T07:26:26.592" v="64" actId="5793"/>
      <pc:docMkLst>
        <pc:docMk/>
      </pc:docMkLst>
      <pc:sldChg chg="modSp mod">
        <pc:chgData name="Fabian Andres Diaz Sanchez" userId="1ed7bbf4-bb51-461a-b5e4-59e4cf0cc2b8" providerId="ADAL" clId="{DAA0E8C3-70A9-474F-8BAD-56910DCFE991}" dt="2021-08-26T07:25:15.892" v="33" actId="20577"/>
        <pc:sldMkLst>
          <pc:docMk/>
          <pc:sldMk cId="3640975767" sldId="626"/>
        </pc:sldMkLst>
        <pc:spChg chg="mod">
          <ac:chgData name="Fabian Andres Diaz Sanchez" userId="1ed7bbf4-bb51-461a-b5e4-59e4cf0cc2b8" providerId="ADAL" clId="{DAA0E8C3-70A9-474F-8BAD-56910DCFE991}" dt="2021-08-26T07:25:15.892" v="33" actId="20577"/>
          <ac:spMkLst>
            <pc:docMk/>
            <pc:sldMk cId="3640975767" sldId="626"/>
            <ac:spMk id="9" creationId="{8BAE968C-4BBF-40C4-9A7C-076D2D65FE02}"/>
          </ac:spMkLst>
        </pc:spChg>
      </pc:sldChg>
      <pc:sldChg chg="addSp modSp mod">
        <pc:chgData name="Fabian Andres Diaz Sanchez" userId="1ed7bbf4-bb51-461a-b5e4-59e4cf0cc2b8" providerId="ADAL" clId="{DAA0E8C3-70A9-474F-8BAD-56910DCFE991}" dt="2021-08-26T06:51:42.258" v="23" actId="20577"/>
        <pc:sldMkLst>
          <pc:docMk/>
          <pc:sldMk cId="575144271" sldId="627"/>
        </pc:sldMkLst>
        <pc:spChg chg="mod">
          <ac:chgData name="Fabian Andres Diaz Sanchez" userId="1ed7bbf4-bb51-461a-b5e4-59e4cf0cc2b8" providerId="ADAL" clId="{DAA0E8C3-70A9-474F-8BAD-56910DCFE991}" dt="2021-08-26T06:51:42.258" v="23" actId="20577"/>
          <ac:spMkLst>
            <pc:docMk/>
            <pc:sldMk cId="575144271" sldId="627"/>
            <ac:spMk id="9" creationId="{8BAE968C-4BBF-40C4-9A7C-076D2D65FE02}"/>
          </ac:spMkLst>
        </pc:spChg>
        <pc:picChg chg="mod">
          <ac:chgData name="Fabian Andres Diaz Sanchez" userId="1ed7bbf4-bb51-461a-b5e4-59e4cf0cc2b8" providerId="ADAL" clId="{DAA0E8C3-70A9-474F-8BAD-56910DCFE991}" dt="2021-08-26T06:50:58.341" v="13" actId="1076"/>
          <ac:picMkLst>
            <pc:docMk/>
            <pc:sldMk cId="575144271" sldId="627"/>
            <ac:picMk id="5" creationId="{691AF745-85B2-471A-993D-8867B3E202A1}"/>
          </ac:picMkLst>
        </pc:picChg>
        <pc:picChg chg="add mod">
          <ac:chgData name="Fabian Andres Diaz Sanchez" userId="1ed7bbf4-bb51-461a-b5e4-59e4cf0cc2b8" providerId="ADAL" clId="{DAA0E8C3-70A9-474F-8BAD-56910DCFE991}" dt="2021-08-26T06:50:58.341" v="13" actId="1076"/>
          <ac:picMkLst>
            <pc:docMk/>
            <pc:sldMk cId="575144271" sldId="627"/>
            <ac:picMk id="6" creationId="{ACF9EB53-F79B-4B2A-9BBD-98943B615625}"/>
          </ac:picMkLst>
        </pc:picChg>
      </pc:sldChg>
      <pc:sldChg chg="addSp delSp modSp add mod modClrScheme chgLayout">
        <pc:chgData name="Fabian Andres Diaz Sanchez" userId="1ed7bbf4-bb51-461a-b5e4-59e4cf0cc2b8" providerId="ADAL" clId="{DAA0E8C3-70A9-474F-8BAD-56910DCFE991}" dt="2021-08-26T07:26:26.592" v="64" actId="5793"/>
        <pc:sldMkLst>
          <pc:docMk/>
          <pc:sldMk cId="2944947827" sldId="628"/>
        </pc:sldMkLst>
        <pc:spChg chg="mod">
          <ac:chgData name="Fabian Andres Diaz Sanchez" userId="1ed7bbf4-bb51-461a-b5e4-59e4cf0cc2b8" providerId="ADAL" clId="{DAA0E8C3-70A9-474F-8BAD-56910DCFE991}" dt="2021-08-26T07:26:21.532" v="62" actId="26606"/>
          <ac:spMkLst>
            <pc:docMk/>
            <pc:sldMk cId="2944947827" sldId="628"/>
            <ac:spMk id="2" creationId="{D92B3CC0-ACD1-499E-B372-CCFCC8D9ECFE}"/>
          </ac:spMkLst>
        </pc:spChg>
        <pc:spChg chg="mod">
          <ac:chgData name="Fabian Andres Diaz Sanchez" userId="1ed7bbf4-bb51-461a-b5e4-59e4cf0cc2b8" providerId="ADAL" clId="{DAA0E8C3-70A9-474F-8BAD-56910DCFE991}" dt="2021-08-26T07:26:26.592" v="64" actId="5793"/>
          <ac:spMkLst>
            <pc:docMk/>
            <pc:sldMk cId="2944947827" sldId="628"/>
            <ac:spMk id="9" creationId="{8BAE968C-4BBF-40C4-9A7C-076D2D65FE02}"/>
          </ac:spMkLst>
        </pc:spChg>
        <pc:picChg chg="del">
          <ac:chgData name="Fabian Andres Diaz Sanchez" userId="1ed7bbf4-bb51-461a-b5e4-59e4cf0cc2b8" providerId="ADAL" clId="{DAA0E8C3-70A9-474F-8BAD-56910DCFE991}" dt="2021-08-26T07:26:12.174" v="59" actId="478"/>
          <ac:picMkLst>
            <pc:docMk/>
            <pc:sldMk cId="2944947827" sldId="628"/>
            <ac:picMk id="5" creationId="{691AF745-85B2-471A-993D-8867B3E202A1}"/>
          </ac:picMkLst>
        </pc:picChg>
        <pc:picChg chg="del">
          <ac:chgData name="Fabian Andres Diaz Sanchez" userId="1ed7bbf4-bb51-461a-b5e4-59e4cf0cc2b8" providerId="ADAL" clId="{DAA0E8C3-70A9-474F-8BAD-56910DCFE991}" dt="2021-08-26T07:26:12.772" v="60" actId="478"/>
          <ac:picMkLst>
            <pc:docMk/>
            <pc:sldMk cId="2944947827" sldId="628"/>
            <ac:picMk id="6" creationId="{ACF9EB53-F79B-4B2A-9BBD-98943B615625}"/>
          </ac:picMkLst>
        </pc:picChg>
        <pc:picChg chg="add mod">
          <ac:chgData name="Fabian Andres Diaz Sanchez" userId="1ed7bbf4-bb51-461a-b5e4-59e4cf0cc2b8" providerId="ADAL" clId="{DAA0E8C3-70A9-474F-8BAD-56910DCFE991}" dt="2021-08-26T07:26:23.877" v="63" actId="1076"/>
          <ac:picMkLst>
            <pc:docMk/>
            <pc:sldMk cId="2944947827" sldId="628"/>
            <ac:picMk id="7" creationId="{26A3B62D-F3FB-428B-9E00-3BFE22E8C24C}"/>
          </ac:picMkLst>
        </pc:picChg>
      </pc:sldChg>
    </pc:docChg>
  </pc:docChgLst>
  <pc:docChgLst>
    <pc:chgData name="Fabian Andres Diaz Sanchez" userId="1ed7bbf4-bb51-461a-b5e4-59e4cf0cc2b8" providerId="ADAL" clId="{33F0ABF7-D764-49AB-A1B0-FDE4BD1EF5CF}"/>
    <pc:docChg chg="undo custSel addSld delSld modSld">
      <pc:chgData name="Fabian Andres Diaz Sanchez" userId="1ed7bbf4-bb51-461a-b5e4-59e4cf0cc2b8" providerId="ADAL" clId="{33F0ABF7-D764-49AB-A1B0-FDE4BD1EF5CF}" dt="2021-11-10T10:13:53.748" v="1270" actId="20577"/>
      <pc:docMkLst>
        <pc:docMk/>
      </pc:docMkLst>
      <pc:sldChg chg="add">
        <pc:chgData name="Fabian Andres Diaz Sanchez" userId="1ed7bbf4-bb51-461a-b5e4-59e4cf0cc2b8" providerId="ADAL" clId="{33F0ABF7-D764-49AB-A1B0-FDE4BD1EF5CF}" dt="2021-11-10T10:13:01.119" v="1252"/>
        <pc:sldMkLst>
          <pc:docMk/>
          <pc:sldMk cId="1556546032" sldId="555"/>
        </pc:sldMkLst>
      </pc:sldChg>
      <pc:sldChg chg="del">
        <pc:chgData name="Fabian Andres Diaz Sanchez" userId="1ed7bbf4-bb51-461a-b5e4-59e4cf0cc2b8" providerId="ADAL" clId="{33F0ABF7-D764-49AB-A1B0-FDE4BD1EF5CF}" dt="2021-11-10T10:10:50.935" v="1135" actId="2696"/>
        <pc:sldMkLst>
          <pc:docMk/>
          <pc:sldMk cId="2400102740" sldId="555"/>
        </pc:sldMkLst>
      </pc:sldChg>
      <pc:sldChg chg="modSp add del mod">
        <pc:chgData name="Fabian Andres Diaz Sanchez" userId="1ed7bbf4-bb51-461a-b5e4-59e4cf0cc2b8" providerId="ADAL" clId="{33F0ABF7-D764-49AB-A1B0-FDE4BD1EF5CF}" dt="2021-11-10T10:12:57.021" v="1251" actId="2696"/>
        <pc:sldMkLst>
          <pc:docMk/>
          <pc:sldMk cId="4172526780" sldId="555"/>
        </pc:sldMkLst>
        <pc:spChg chg="mod">
          <ac:chgData name="Fabian Andres Diaz Sanchez" userId="1ed7bbf4-bb51-461a-b5e4-59e4cf0cc2b8" providerId="ADAL" clId="{33F0ABF7-D764-49AB-A1B0-FDE4BD1EF5CF}" dt="2021-11-10T10:12:54.246" v="1250" actId="20577"/>
          <ac:spMkLst>
            <pc:docMk/>
            <pc:sldMk cId="4172526780" sldId="555"/>
            <ac:spMk id="6" creationId="{2A5F83CF-6CB2-40D7-99C7-DA75F0CDD057}"/>
          </ac:spMkLst>
        </pc:spChg>
      </pc:sldChg>
      <pc:sldChg chg="modSp mod">
        <pc:chgData name="Fabian Andres Diaz Sanchez" userId="1ed7bbf4-bb51-461a-b5e4-59e4cf0cc2b8" providerId="ADAL" clId="{33F0ABF7-D764-49AB-A1B0-FDE4BD1EF5CF}" dt="2021-11-10T09:13:30.652" v="643"/>
        <pc:sldMkLst>
          <pc:docMk/>
          <pc:sldMk cId="1835843372" sldId="632"/>
        </pc:sldMkLst>
        <pc:spChg chg="mod">
          <ac:chgData name="Fabian Andres Diaz Sanchez" userId="1ed7bbf4-bb51-461a-b5e4-59e4cf0cc2b8" providerId="ADAL" clId="{33F0ABF7-D764-49AB-A1B0-FDE4BD1EF5CF}" dt="2021-11-10T09:13:30.652" v="643"/>
          <ac:spMkLst>
            <pc:docMk/>
            <pc:sldMk cId="1835843372" sldId="632"/>
            <ac:spMk id="6" creationId="{2A5F83CF-6CB2-40D7-99C7-DA75F0CDD057}"/>
          </ac:spMkLst>
        </pc:spChg>
      </pc:sldChg>
      <pc:sldChg chg="modSp mod modNotesTx">
        <pc:chgData name="Fabian Andres Diaz Sanchez" userId="1ed7bbf4-bb51-461a-b5e4-59e4cf0cc2b8" providerId="ADAL" clId="{33F0ABF7-D764-49AB-A1B0-FDE4BD1EF5CF}" dt="2021-11-10T10:00:33.146" v="1012"/>
        <pc:sldMkLst>
          <pc:docMk/>
          <pc:sldMk cId="1834775097" sldId="633"/>
        </pc:sldMkLst>
        <pc:spChg chg="mod">
          <ac:chgData name="Fabian Andres Diaz Sanchez" userId="1ed7bbf4-bb51-461a-b5e4-59e4cf0cc2b8" providerId="ADAL" clId="{33F0ABF7-D764-49AB-A1B0-FDE4BD1EF5CF}" dt="2021-11-10T10:00:24.952" v="1011" actId="20577"/>
          <ac:spMkLst>
            <pc:docMk/>
            <pc:sldMk cId="1834775097" sldId="633"/>
            <ac:spMk id="3" creationId="{00000000-0000-0000-0000-000000000000}"/>
          </ac:spMkLst>
        </pc:spChg>
      </pc:sldChg>
      <pc:sldChg chg="modSp mod">
        <pc:chgData name="Fabian Andres Diaz Sanchez" userId="1ed7bbf4-bb51-461a-b5e4-59e4cf0cc2b8" providerId="ADAL" clId="{33F0ABF7-D764-49AB-A1B0-FDE4BD1EF5CF}" dt="2021-11-10T09:57:06.252" v="714" actId="20577"/>
        <pc:sldMkLst>
          <pc:docMk/>
          <pc:sldMk cId="3763053652" sldId="635"/>
        </pc:sldMkLst>
        <pc:spChg chg="mod">
          <ac:chgData name="Fabian Andres Diaz Sanchez" userId="1ed7bbf4-bb51-461a-b5e4-59e4cf0cc2b8" providerId="ADAL" clId="{33F0ABF7-D764-49AB-A1B0-FDE4BD1EF5CF}" dt="2021-11-10T09:57:06.252" v="714" actId="20577"/>
          <ac:spMkLst>
            <pc:docMk/>
            <pc:sldMk cId="3763053652" sldId="635"/>
            <ac:spMk id="7" creationId="{00000000-0000-0000-0000-000000000000}"/>
          </ac:spMkLst>
        </pc:spChg>
      </pc:sldChg>
      <pc:sldChg chg="modSp">
        <pc:chgData name="Fabian Andres Diaz Sanchez" userId="1ed7bbf4-bb51-461a-b5e4-59e4cf0cc2b8" providerId="ADAL" clId="{33F0ABF7-D764-49AB-A1B0-FDE4BD1EF5CF}" dt="2021-11-10T09:11:34.323" v="637"/>
        <pc:sldMkLst>
          <pc:docMk/>
          <pc:sldMk cId="1459438588" sldId="640"/>
        </pc:sldMkLst>
        <pc:graphicFrameChg chg="mod">
          <ac:chgData name="Fabian Andres Diaz Sanchez" userId="1ed7bbf4-bb51-461a-b5e4-59e4cf0cc2b8" providerId="ADAL" clId="{33F0ABF7-D764-49AB-A1B0-FDE4BD1EF5CF}" dt="2021-11-10T09:11:34.323" v="637"/>
          <ac:graphicFrameMkLst>
            <pc:docMk/>
            <pc:sldMk cId="1459438588" sldId="640"/>
            <ac:graphicFrameMk id="4" creationId="{8068CE32-2D64-46B9-9677-408CD917B134}"/>
          </ac:graphicFrameMkLst>
        </pc:graphicFrameChg>
      </pc:sldChg>
      <pc:sldChg chg="addSp delSp modSp mod modNotesTx">
        <pc:chgData name="Fabian Andres Diaz Sanchez" userId="1ed7bbf4-bb51-461a-b5e4-59e4cf0cc2b8" providerId="ADAL" clId="{33F0ABF7-D764-49AB-A1B0-FDE4BD1EF5CF}" dt="2021-11-10T09:11:48.371" v="638"/>
        <pc:sldMkLst>
          <pc:docMk/>
          <pc:sldMk cId="2789534201" sldId="641"/>
        </pc:sldMkLst>
        <pc:spChg chg="mod">
          <ac:chgData name="Fabian Andres Diaz Sanchez" userId="1ed7bbf4-bb51-461a-b5e4-59e4cf0cc2b8" providerId="ADAL" clId="{33F0ABF7-D764-49AB-A1B0-FDE4BD1EF5CF}" dt="2021-11-10T08:06:01.493" v="119" actId="14100"/>
          <ac:spMkLst>
            <pc:docMk/>
            <pc:sldMk cId="2789534201" sldId="641"/>
            <ac:spMk id="2" creationId="{E817FAA6-9081-40AA-8087-B987D6F6837D}"/>
          </ac:spMkLst>
        </pc:spChg>
        <pc:spChg chg="del mod">
          <ac:chgData name="Fabian Andres Diaz Sanchez" userId="1ed7bbf4-bb51-461a-b5e4-59e4cf0cc2b8" providerId="ADAL" clId="{33F0ABF7-D764-49AB-A1B0-FDE4BD1EF5CF}" dt="2021-11-10T09:09:55.398" v="633" actId="478"/>
          <ac:spMkLst>
            <pc:docMk/>
            <pc:sldMk cId="2789534201" sldId="641"/>
            <ac:spMk id="4" creationId="{00000000-0000-0000-0000-000000000000}"/>
          </ac:spMkLst>
        </pc:spChg>
        <pc:spChg chg="add mod">
          <ac:chgData name="Fabian Andres Diaz Sanchez" userId="1ed7bbf4-bb51-461a-b5e4-59e4cf0cc2b8" providerId="ADAL" clId="{33F0ABF7-D764-49AB-A1B0-FDE4BD1EF5CF}" dt="2021-11-10T08:01:22.627" v="34"/>
          <ac:spMkLst>
            <pc:docMk/>
            <pc:sldMk cId="2789534201" sldId="641"/>
            <ac:spMk id="6" creationId="{6BBEE98E-6B78-4675-8D45-8667E4134FF1}"/>
          </ac:spMkLst>
        </pc:spChg>
        <pc:spChg chg="add mod">
          <ac:chgData name="Fabian Andres Diaz Sanchez" userId="1ed7bbf4-bb51-461a-b5e4-59e4cf0cc2b8" providerId="ADAL" clId="{33F0ABF7-D764-49AB-A1B0-FDE4BD1EF5CF}" dt="2021-11-10T08:01:22.627" v="34"/>
          <ac:spMkLst>
            <pc:docMk/>
            <pc:sldMk cId="2789534201" sldId="641"/>
            <ac:spMk id="8" creationId="{9A77A9A3-CAF5-42A2-BE61-D79863333D00}"/>
          </ac:spMkLst>
        </pc:spChg>
        <pc:spChg chg="mod">
          <ac:chgData name="Fabian Andres Diaz Sanchez" userId="1ed7bbf4-bb51-461a-b5e4-59e4cf0cc2b8" providerId="ADAL" clId="{33F0ABF7-D764-49AB-A1B0-FDE4BD1EF5CF}" dt="2021-11-10T08:01:32.121" v="38"/>
          <ac:spMkLst>
            <pc:docMk/>
            <pc:sldMk cId="2789534201" sldId="641"/>
            <ac:spMk id="10" creationId="{0DC38927-58CE-4698-9F73-9A6935929FA0}"/>
          </ac:spMkLst>
        </pc:spChg>
        <pc:spChg chg="mod">
          <ac:chgData name="Fabian Andres Diaz Sanchez" userId="1ed7bbf4-bb51-461a-b5e4-59e4cf0cc2b8" providerId="ADAL" clId="{33F0ABF7-D764-49AB-A1B0-FDE4BD1EF5CF}" dt="2021-11-10T08:06:46.467" v="151" actId="20577"/>
          <ac:spMkLst>
            <pc:docMk/>
            <pc:sldMk cId="2789534201" sldId="641"/>
            <ac:spMk id="11" creationId="{A12770C5-CD40-4B37-87DF-D0F462A198FF}"/>
          </ac:spMkLst>
        </pc:spChg>
        <pc:spChg chg="mod">
          <ac:chgData name="Fabian Andres Diaz Sanchez" userId="1ed7bbf4-bb51-461a-b5e4-59e4cf0cc2b8" providerId="ADAL" clId="{33F0ABF7-D764-49AB-A1B0-FDE4BD1EF5CF}" dt="2021-11-10T08:01:32.213" v="39"/>
          <ac:spMkLst>
            <pc:docMk/>
            <pc:sldMk cId="2789534201" sldId="641"/>
            <ac:spMk id="13" creationId="{007E056A-3283-40C0-B901-C022A522C9D0}"/>
          </ac:spMkLst>
        </pc:spChg>
        <pc:spChg chg="mod">
          <ac:chgData name="Fabian Andres Diaz Sanchez" userId="1ed7bbf4-bb51-461a-b5e4-59e4cf0cc2b8" providerId="ADAL" clId="{33F0ABF7-D764-49AB-A1B0-FDE4BD1EF5CF}" dt="2021-11-10T08:04:55.491" v="66" actId="6549"/>
          <ac:spMkLst>
            <pc:docMk/>
            <pc:sldMk cId="2789534201" sldId="641"/>
            <ac:spMk id="14" creationId="{FBCDC213-BA65-4B18-B9E0-97CD1EE49474}"/>
          </ac:spMkLst>
        </pc:spChg>
        <pc:spChg chg="mod">
          <ac:chgData name="Fabian Andres Diaz Sanchez" userId="1ed7bbf4-bb51-461a-b5e4-59e4cf0cc2b8" providerId="ADAL" clId="{33F0ABF7-D764-49AB-A1B0-FDE4BD1EF5CF}" dt="2021-11-10T08:01:32.559" v="40"/>
          <ac:spMkLst>
            <pc:docMk/>
            <pc:sldMk cId="2789534201" sldId="641"/>
            <ac:spMk id="16" creationId="{9CF9F555-911A-4CF4-BCF6-43D0FB38ABBF}"/>
          </ac:spMkLst>
        </pc:spChg>
        <pc:spChg chg="mod">
          <ac:chgData name="Fabian Andres Diaz Sanchez" userId="1ed7bbf4-bb51-461a-b5e4-59e4cf0cc2b8" providerId="ADAL" clId="{33F0ABF7-D764-49AB-A1B0-FDE4BD1EF5CF}" dt="2021-11-10T08:06:26.740" v="125" actId="1076"/>
          <ac:spMkLst>
            <pc:docMk/>
            <pc:sldMk cId="2789534201" sldId="641"/>
            <ac:spMk id="17" creationId="{FAC6AD27-AE34-4872-AB52-852A54ED0412}"/>
          </ac:spMkLst>
        </pc:spChg>
        <pc:spChg chg="mod">
          <ac:chgData name="Fabian Andres Diaz Sanchez" userId="1ed7bbf4-bb51-461a-b5e4-59e4cf0cc2b8" providerId="ADAL" clId="{33F0ABF7-D764-49AB-A1B0-FDE4BD1EF5CF}" dt="2021-11-10T08:01:32.738" v="41"/>
          <ac:spMkLst>
            <pc:docMk/>
            <pc:sldMk cId="2789534201" sldId="641"/>
            <ac:spMk id="19" creationId="{027BB4F1-8787-490D-8F43-4E2FD5362C37}"/>
          </ac:spMkLst>
        </pc:spChg>
        <pc:spChg chg="mod">
          <ac:chgData name="Fabian Andres Diaz Sanchez" userId="1ed7bbf4-bb51-461a-b5e4-59e4cf0cc2b8" providerId="ADAL" clId="{33F0ABF7-D764-49AB-A1B0-FDE4BD1EF5CF}" dt="2021-11-10T08:45:28.600" v="600" actId="1076"/>
          <ac:spMkLst>
            <pc:docMk/>
            <pc:sldMk cId="2789534201" sldId="641"/>
            <ac:spMk id="20" creationId="{52B7E5AB-1F71-4968-8D06-FF620340B032}"/>
          </ac:spMkLst>
        </pc:spChg>
        <pc:spChg chg="mod">
          <ac:chgData name="Fabian Andres Diaz Sanchez" userId="1ed7bbf4-bb51-461a-b5e4-59e4cf0cc2b8" providerId="ADAL" clId="{33F0ABF7-D764-49AB-A1B0-FDE4BD1EF5CF}" dt="2021-11-10T08:01:32.908" v="42"/>
          <ac:spMkLst>
            <pc:docMk/>
            <pc:sldMk cId="2789534201" sldId="641"/>
            <ac:spMk id="22" creationId="{11071166-FB70-4E06-97D1-C766B05D9265}"/>
          </ac:spMkLst>
        </pc:spChg>
        <pc:spChg chg="mod">
          <ac:chgData name="Fabian Andres Diaz Sanchez" userId="1ed7bbf4-bb51-461a-b5e4-59e4cf0cc2b8" providerId="ADAL" clId="{33F0ABF7-D764-49AB-A1B0-FDE4BD1EF5CF}" dt="2021-11-10T08:45:33.040" v="601" actId="1076"/>
          <ac:spMkLst>
            <pc:docMk/>
            <pc:sldMk cId="2789534201" sldId="641"/>
            <ac:spMk id="23" creationId="{81444A9B-4179-45E8-AD84-0BA5F0199F7E}"/>
          </ac:spMkLst>
        </pc:spChg>
        <pc:spChg chg="mod">
          <ac:chgData name="Fabian Andres Diaz Sanchez" userId="1ed7bbf4-bb51-461a-b5e4-59e4cf0cc2b8" providerId="ADAL" clId="{33F0ABF7-D764-49AB-A1B0-FDE4BD1EF5CF}" dt="2021-11-10T08:05:25.556" v="75"/>
          <ac:spMkLst>
            <pc:docMk/>
            <pc:sldMk cId="2789534201" sldId="641"/>
            <ac:spMk id="25" creationId="{DDD1DE10-5D6B-4825-976A-4D04A83DF43D}"/>
          </ac:spMkLst>
        </pc:spChg>
        <pc:spChg chg="mod">
          <ac:chgData name="Fabian Andres Diaz Sanchez" userId="1ed7bbf4-bb51-461a-b5e4-59e4cf0cc2b8" providerId="ADAL" clId="{33F0ABF7-D764-49AB-A1B0-FDE4BD1EF5CF}" dt="2021-11-10T08:06:12.916" v="122" actId="313"/>
          <ac:spMkLst>
            <pc:docMk/>
            <pc:sldMk cId="2789534201" sldId="641"/>
            <ac:spMk id="26" creationId="{88182E0A-1041-4306-8A70-75CED4CD2269}"/>
          </ac:spMkLst>
        </pc:spChg>
        <pc:spChg chg="add mod">
          <ac:chgData name="Fabian Andres Diaz Sanchez" userId="1ed7bbf4-bb51-461a-b5e4-59e4cf0cc2b8" providerId="ADAL" clId="{33F0ABF7-D764-49AB-A1B0-FDE4BD1EF5CF}" dt="2021-11-10T08:07:02.337" v="161" actId="20577"/>
          <ac:spMkLst>
            <pc:docMk/>
            <pc:sldMk cId="2789534201" sldId="641"/>
            <ac:spMk id="27" creationId="{EC453241-46BA-41F2-ACB8-33641C70F448}"/>
          </ac:spMkLst>
        </pc:spChg>
        <pc:grpChg chg="add mod">
          <ac:chgData name="Fabian Andres Diaz Sanchez" userId="1ed7bbf4-bb51-461a-b5e4-59e4cf0cc2b8" providerId="ADAL" clId="{33F0ABF7-D764-49AB-A1B0-FDE4BD1EF5CF}" dt="2021-11-10T08:06:21.995" v="124" actId="1076"/>
          <ac:grpSpMkLst>
            <pc:docMk/>
            <pc:sldMk cId="2789534201" sldId="641"/>
            <ac:grpSpMk id="5" creationId="{C1BB3BFD-452B-400F-8DAD-578EEFFAA10B}"/>
          </ac:grpSpMkLst>
        </pc:grpChg>
        <pc:grpChg chg="add del mod">
          <ac:chgData name="Fabian Andres Diaz Sanchez" userId="1ed7bbf4-bb51-461a-b5e4-59e4cf0cc2b8" providerId="ADAL" clId="{33F0ABF7-D764-49AB-A1B0-FDE4BD1EF5CF}" dt="2021-11-10T08:06:49" v="152" actId="478"/>
          <ac:grpSpMkLst>
            <pc:docMk/>
            <pc:sldMk cId="2789534201" sldId="641"/>
            <ac:grpSpMk id="9" creationId="{AE2D36CF-D4A3-459C-BCD3-44FF3D9686F4}"/>
          </ac:grpSpMkLst>
        </pc:grpChg>
        <pc:grpChg chg="add del mod">
          <ac:chgData name="Fabian Andres Diaz Sanchez" userId="1ed7bbf4-bb51-461a-b5e4-59e4cf0cc2b8" providerId="ADAL" clId="{33F0ABF7-D764-49AB-A1B0-FDE4BD1EF5CF}" dt="2021-11-10T08:05:17.787" v="72" actId="478"/>
          <ac:grpSpMkLst>
            <pc:docMk/>
            <pc:sldMk cId="2789534201" sldId="641"/>
            <ac:grpSpMk id="12" creationId="{6947AB33-CE12-4109-AE3A-8C00ADFA64A8}"/>
          </ac:grpSpMkLst>
        </pc:grpChg>
        <pc:grpChg chg="add mod">
          <ac:chgData name="Fabian Andres Diaz Sanchez" userId="1ed7bbf4-bb51-461a-b5e4-59e4cf0cc2b8" providerId="ADAL" clId="{33F0ABF7-D764-49AB-A1B0-FDE4BD1EF5CF}" dt="2021-11-10T08:05:24.275" v="74" actId="1076"/>
          <ac:grpSpMkLst>
            <pc:docMk/>
            <pc:sldMk cId="2789534201" sldId="641"/>
            <ac:grpSpMk id="15" creationId="{6826662C-B11B-4751-B996-CF98D844003A}"/>
          </ac:grpSpMkLst>
        </pc:grpChg>
        <pc:grpChg chg="add mod">
          <ac:chgData name="Fabian Andres Diaz Sanchez" userId="1ed7bbf4-bb51-461a-b5e4-59e4cf0cc2b8" providerId="ADAL" clId="{33F0ABF7-D764-49AB-A1B0-FDE4BD1EF5CF}" dt="2021-11-10T08:01:32.738" v="41"/>
          <ac:grpSpMkLst>
            <pc:docMk/>
            <pc:sldMk cId="2789534201" sldId="641"/>
            <ac:grpSpMk id="18" creationId="{0EAE8BE3-EEAB-40BB-8CAA-824406C1BA7B}"/>
          </ac:grpSpMkLst>
        </pc:grpChg>
        <pc:grpChg chg="add mod">
          <ac:chgData name="Fabian Andres Diaz Sanchez" userId="1ed7bbf4-bb51-461a-b5e4-59e4cf0cc2b8" providerId="ADAL" clId="{33F0ABF7-D764-49AB-A1B0-FDE4BD1EF5CF}" dt="2021-11-10T08:01:36.623" v="43" actId="1076"/>
          <ac:grpSpMkLst>
            <pc:docMk/>
            <pc:sldMk cId="2789534201" sldId="641"/>
            <ac:grpSpMk id="21" creationId="{364DB87A-E92B-40EE-A94E-A196DF96DFA6}"/>
          </ac:grpSpMkLst>
        </pc:grpChg>
        <pc:grpChg chg="add mod">
          <ac:chgData name="Fabian Andres Diaz Sanchez" userId="1ed7bbf4-bb51-461a-b5e4-59e4cf0cc2b8" providerId="ADAL" clId="{33F0ABF7-D764-49AB-A1B0-FDE4BD1EF5CF}" dt="2021-11-10T08:06:16.088" v="123" actId="14100"/>
          <ac:grpSpMkLst>
            <pc:docMk/>
            <pc:sldMk cId="2789534201" sldId="641"/>
            <ac:grpSpMk id="24" creationId="{80FCA503-5024-4B2D-85CF-A1D31C2AB58C}"/>
          </ac:grpSpMkLst>
        </pc:grpChg>
        <pc:graphicFrameChg chg="mod">
          <ac:chgData name="Fabian Andres Diaz Sanchez" userId="1ed7bbf4-bb51-461a-b5e4-59e4cf0cc2b8" providerId="ADAL" clId="{33F0ABF7-D764-49AB-A1B0-FDE4BD1EF5CF}" dt="2021-11-10T09:11:48.371" v="638"/>
          <ac:graphicFrameMkLst>
            <pc:docMk/>
            <pc:sldMk cId="2789534201" sldId="641"/>
            <ac:graphicFrameMk id="7" creationId="{6A39FD11-449A-4178-BC40-82435C9809FF}"/>
          </ac:graphicFrameMkLst>
        </pc:graphicFrameChg>
      </pc:sldChg>
      <pc:sldChg chg="del">
        <pc:chgData name="Fabian Andres Diaz Sanchez" userId="1ed7bbf4-bb51-461a-b5e4-59e4cf0cc2b8" providerId="ADAL" clId="{33F0ABF7-D764-49AB-A1B0-FDE4BD1EF5CF}" dt="2021-11-10T09:12:04.087" v="639" actId="47"/>
        <pc:sldMkLst>
          <pc:docMk/>
          <pc:sldMk cId="2609631018" sldId="642"/>
        </pc:sldMkLst>
      </pc:sldChg>
      <pc:sldChg chg="add">
        <pc:chgData name="Fabian Andres Diaz Sanchez" userId="1ed7bbf4-bb51-461a-b5e4-59e4cf0cc2b8" providerId="ADAL" clId="{33F0ABF7-D764-49AB-A1B0-FDE4BD1EF5CF}" dt="2021-11-10T09:12:38.616" v="641"/>
        <pc:sldMkLst>
          <pc:docMk/>
          <pc:sldMk cId="1365150223" sldId="646"/>
        </pc:sldMkLst>
      </pc:sldChg>
      <pc:sldChg chg="del">
        <pc:chgData name="Fabian Andres Diaz Sanchez" userId="1ed7bbf4-bb51-461a-b5e4-59e4cf0cc2b8" providerId="ADAL" clId="{33F0ABF7-D764-49AB-A1B0-FDE4BD1EF5CF}" dt="2021-11-10T09:12:32.833" v="640" actId="2696"/>
        <pc:sldMkLst>
          <pc:docMk/>
          <pc:sldMk cId="2932722655" sldId="646"/>
        </pc:sldMkLst>
      </pc:sldChg>
      <pc:sldChg chg="modSp mod">
        <pc:chgData name="Fabian Andres Diaz Sanchez" userId="1ed7bbf4-bb51-461a-b5e4-59e4cf0cc2b8" providerId="ADAL" clId="{33F0ABF7-D764-49AB-A1B0-FDE4BD1EF5CF}" dt="2021-11-10T07:53:44.424" v="22" actId="20577"/>
        <pc:sldMkLst>
          <pc:docMk/>
          <pc:sldMk cId="2100161108" sldId="653"/>
        </pc:sldMkLst>
        <pc:spChg chg="mod">
          <ac:chgData name="Fabian Andres Diaz Sanchez" userId="1ed7bbf4-bb51-461a-b5e4-59e4cf0cc2b8" providerId="ADAL" clId="{33F0ABF7-D764-49AB-A1B0-FDE4BD1EF5CF}" dt="2021-11-10T07:53:44.424" v="22" actId="20577"/>
          <ac:spMkLst>
            <pc:docMk/>
            <pc:sldMk cId="2100161108" sldId="653"/>
            <ac:spMk id="2" creationId="{E817FAA6-9081-40AA-8087-B987D6F6837D}"/>
          </ac:spMkLst>
        </pc:spChg>
      </pc:sldChg>
      <pc:sldChg chg="modSp mod modNotesTx">
        <pc:chgData name="Fabian Andres Diaz Sanchez" userId="1ed7bbf4-bb51-461a-b5e4-59e4cf0cc2b8" providerId="ADAL" clId="{33F0ABF7-D764-49AB-A1B0-FDE4BD1EF5CF}" dt="2021-11-10T07:57:50.249" v="30" actId="20577"/>
        <pc:sldMkLst>
          <pc:docMk/>
          <pc:sldMk cId="2431660640" sldId="654"/>
        </pc:sldMkLst>
        <pc:spChg chg="mod">
          <ac:chgData name="Fabian Andres Diaz Sanchez" userId="1ed7bbf4-bb51-461a-b5e4-59e4cf0cc2b8" providerId="ADAL" clId="{33F0ABF7-D764-49AB-A1B0-FDE4BD1EF5CF}" dt="2021-11-10T07:54:41.618" v="25" actId="20577"/>
          <ac:spMkLst>
            <pc:docMk/>
            <pc:sldMk cId="2431660640" sldId="654"/>
            <ac:spMk id="2" creationId="{E817FAA6-9081-40AA-8087-B987D6F6837D}"/>
          </ac:spMkLst>
        </pc:spChg>
        <pc:spChg chg="mod">
          <ac:chgData name="Fabian Andres Diaz Sanchez" userId="1ed7bbf4-bb51-461a-b5e4-59e4cf0cc2b8" providerId="ADAL" clId="{33F0ABF7-D764-49AB-A1B0-FDE4BD1EF5CF}" dt="2021-11-10T07:55:09.269" v="26" actId="14100"/>
          <ac:spMkLst>
            <pc:docMk/>
            <pc:sldMk cId="2431660640" sldId="654"/>
            <ac:spMk id="4" creationId="{F95B0427-83CF-4951-8BD3-A4481B272D86}"/>
          </ac:spMkLst>
        </pc:spChg>
      </pc:sldChg>
      <pc:sldChg chg="addSp delSp modSp add mod modNotesTx">
        <pc:chgData name="Fabian Andres Diaz Sanchez" userId="1ed7bbf4-bb51-461a-b5e4-59e4cf0cc2b8" providerId="ADAL" clId="{33F0ABF7-D764-49AB-A1B0-FDE4BD1EF5CF}" dt="2021-11-10T09:35:26.155" v="677" actId="20577"/>
        <pc:sldMkLst>
          <pc:docMk/>
          <pc:sldMk cId="1595044727" sldId="657"/>
        </pc:sldMkLst>
        <pc:picChg chg="add mod ord">
          <ac:chgData name="Fabian Andres Diaz Sanchez" userId="1ed7bbf4-bb51-461a-b5e4-59e4cf0cc2b8" providerId="ADAL" clId="{33F0ABF7-D764-49AB-A1B0-FDE4BD1EF5CF}" dt="2021-11-10T09:16:51.536" v="675" actId="1076"/>
          <ac:picMkLst>
            <pc:docMk/>
            <pc:sldMk cId="1595044727" sldId="657"/>
            <ac:picMk id="4" creationId="{A6E6AAFB-E6B4-4C0B-9D59-845AF95EE365}"/>
          </ac:picMkLst>
        </pc:picChg>
        <pc:picChg chg="del">
          <ac:chgData name="Fabian Andres Diaz Sanchez" userId="1ed7bbf4-bb51-461a-b5e4-59e4cf0cc2b8" providerId="ADAL" clId="{33F0ABF7-D764-49AB-A1B0-FDE4BD1EF5CF}" dt="2021-11-10T09:14:15.715" v="645" actId="478"/>
          <ac:picMkLst>
            <pc:docMk/>
            <pc:sldMk cId="1595044727" sldId="657"/>
            <ac:picMk id="5" creationId="{00000000-0000-0000-0000-000000000000}"/>
          </ac:picMkLst>
        </pc:picChg>
        <pc:picChg chg="del">
          <ac:chgData name="Fabian Andres Diaz Sanchez" userId="1ed7bbf4-bb51-461a-b5e4-59e4cf0cc2b8" providerId="ADAL" clId="{33F0ABF7-D764-49AB-A1B0-FDE4BD1EF5CF}" dt="2021-11-10T09:16:36.045" v="669" actId="478"/>
          <ac:picMkLst>
            <pc:docMk/>
            <pc:sldMk cId="1595044727" sldId="657"/>
            <ac:picMk id="6" creationId="{00000000-0000-0000-0000-000000000000}"/>
          </ac:picMkLst>
        </pc:picChg>
      </pc:sldChg>
      <pc:sldChg chg="del">
        <pc:chgData name="Fabian Andres Diaz Sanchez" userId="1ed7bbf4-bb51-461a-b5e4-59e4cf0cc2b8" providerId="ADAL" clId="{33F0ABF7-D764-49AB-A1B0-FDE4BD1EF5CF}" dt="2021-11-10T07:59:24.042" v="31" actId="47"/>
        <pc:sldMkLst>
          <pc:docMk/>
          <pc:sldMk cId="2111126815" sldId="657"/>
        </pc:sldMkLst>
      </pc:sldChg>
      <pc:sldChg chg="modSp add mod modNotesTx">
        <pc:chgData name="Fabian Andres Diaz Sanchez" userId="1ed7bbf4-bb51-461a-b5e4-59e4cf0cc2b8" providerId="ADAL" clId="{33F0ABF7-D764-49AB-A1B0-FDE4BD1EF5CF}" dt="2021-11-10T10:10:23.015" v="1134" actId="20577"/>
        <pc:sldMkLst>
          <pc:docMk/>
          <pc:sldMk cId="40044841" sldId="658"/>
        </pc:sldMkLst>
        <pc:spChg chg="mod">
          <ac:chgData name="Fabian Andres Diaz Sanchez" userId="1ed7bbf4-bb51-461a-b5e4-59e4cf0cc2b8" providerId="ADAL" clId="{33F0ABF7-D764-49AB-A1B0-FDE4BD1EF5CF}" dt="2021-11-10T10:01:24.260" v="1024" actId="20577"/>
          <ac:spMkLst>
            <pc:docMk/>
            <pc:sldMk cId="40044841" sldId="658"/>
            <ac:spMk id="2" creationId="{00000000-0000-0000-0000-000000000000}"/>
          </ac:spMkLst>
        </pc:spChg>
        <pc:spChg chg="mod">
          <ac:chgData name="Fabian Andres Diaz Sanchez" userId="1ed7bbf4-bb51-461a-b5e4-59e4cf0cc2b8" providerId="ADAL" clId="{33F0ABF7-D764-49AB-A1B0-FDE4BD1EF5CF}" dt="2021-11-10T10:10:23.015" v="1134" actId="20577"/>
          <ac:spMkLst>
            <pc:docMk/>
            <pc:sldMk cId="40044841" sldId="658"/>
            <ac:spMk id="3" creationId="{00000000-0000-0000-0000-000000000000}"/>
          </ac:spMkLst>
        </pc:spChg>
      </pc:sldChg>
      <pc:sldChg chg="delSp modSp add mod">
        <pc:chgData name="Fabian Andres Diaz Sanchez" userId="1ed7bbf4-bb51-461a-b5e4-59e4cf0cc2b8" providerId="ADAL" clId="{33F0ABF7-D764-49AB-A1B0-FDE4BD1EF5CF}" dt="2021-11-10T10:13:53.748" v="1270" actId="20577"/>
        <pc:sldMkLst>
          <pc:docMk/>
          <pc:sldMk cId="3121808557" sldId="659"/>
        </pc:sldMkLst>
        <pc:spChg chg="mod">
          <ac:chgData name="Fabian Andres Diaz Sanchez" userId="1ed7bbf4-bb51-461a-b5e4-59e4cf0cc2b8" providerId="ADAL" clId="{33F0ABF7-D764-49AB-A1B0-FDE4BD1EF5CF}" dt="2021-11-10T10:13:53.748" v="1270" actId="20577"/>
          <ac:spMkLst>
            <pc:docMk/>
            <pc:sldMk cId="3121808557" sldId="659"/>
            <ac:spMk id="2" creationId="{00000000-0000-0000-0000-000000000000}"/>
          </ac:spMkLst>
        </pc:spChg>
        <pc:spChg chg="del mod">
          <ac:chgData name="Fabian Andres Diaz Sanchez" userId="1ed7bbf4-bb51-461a-b5e4-59e4cf0cc2b8" providerId="ADAL" clId="{33F0ABF7-D764-49AB-A1B0-FDE4BD1EF5CF}" dt="2021-11-10T10:13:37.796" v="1255" actId="478"/>
          <ac:spMkLst>
            <pc:docMk/>
            <pc:sldMk cId="3121808557" sldId="659"/>
            <ac:spMk id="3" creationId="{00000000-0000-0000-0000-000000000000}"/>
          </ac:spMkLst>
        </pc:spChg>
      </pc:sldChg>
    </pc:docChg>
  </pc:docChgLst>
  <pc:docChgLst>
    <pc:chgData name="Fabian Andres Diaz Sanchez" userId="1ed7bbf4-bb51-461a-b5e4-59e4cf0cc2b8" providerId="ADAL" clId="{1ADBBE23-E026-411B-9C00-F6FF70C905CB}"/>
    <pc:docChg chg="modSld">
      <pc:chgData name="Fabian Andres Diaz Sanchez" userId="1ed7bbf4-bb51-461a-b5e4-59e4cf0cc2b8" providerId="ADAL" clId="{1ADBBE23-E026-411B-9C00-F6FF70C905CB}" dt="2021-10-06T11:43:36.353" v="1" actId="20577"/>
      <pc:docMkLst>
        <pc:docMk/>
      </pc:docMkLst>
      <pc:sldChg chg="modNotesTx">
        <pc:chgData name="Fabian Andres Diaz Sanchez" userId="1ed7bbf4-bb51-461a-b5e4-59e4cf0cc2b8" providerId="ADAL" clId="{1ADBBE23-E026-411B-9C00-F6FF70C905CB}" dt="2021-10-06T11:43:36.353" v="1" actId="20577"/>
        <pc:sldMkLst>
          <pc:docMk/>
          <pc:sldMk cId="2431660640" sldId="654"/>
        </pc:sldMkLst>
      </pc:sldChg>
    </pc:docChg>
  </pc:docChgLst>
</pc:chgInfo>
</file>

<file path=ppt/diagrams/_rels/data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diagrams/_rels/data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jpeg"/><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diagrams/_rels/drawing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jpeg"/><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1B7C23-277C-4AE5-A02D-BF1CE2515991}" type="doc">
      <dgm:prSet loTypeId="urn:microsoft.com/office/officeart/2005/8/layout/process5" loCatId="process" qsTypeId="urn:microsoft.com/office/officeart/2005/8/quickstyle/simple5" qsCatId="simple" csTypeId="urn:microsoft.com/office/officeart/2005/8/colors/accent3_2" csCatId="accent3" phldr="1"/>
      <dgm:spPr/>
      <dgm:t>
        <a:bodyPr/>
        <a:lstStyle/>
        <a:p>
          <a:endParaRPr lang="es-CO"/>
        </a:p>
      </dgm:t>
    </dgm:pt>
    <dgm:pt modelId="{550C8686-4BCC-4749-AC5A-79A95FD0B084}">
      <dgm:prSet phldrT="[Text]" phldr="0"/>
      <dgm:spPr/>
      <dgm:t>
        <a:bodyPr/>
        <a:lstStyle/>
        <a:p>
          <a:r>
            <a:rPr lang="en-US" dirty="0"/>
            <a:t>Understanding LCT</a:t>
          </a:r>
          <a:endParaRPr lang="es-CO" dirty="0"/>
        </a:p>
      </dgm:t>
    </dgm:pt>
    <dgm:pt modelId="{7A2A2D7B-AD9A-4638-96B1-D1924D9AA503}" type="parTrans" cxnId="{CFB3B333-961E-4031-8131-4A16E1353554}">
      <dgm:prSet/>
      <dgm:spPr/>
      <dgm:t>
        <a:bodyPr/>
        <a:lstStyle/>
        <a:p>
          <a:endParaRPr lang="es-CO"/>
        </a:p>
      </dgm:t>
    </dgm:pt>
    <dgm:pt modelId="{8A8B60C0-5F1E-4A87-B923-6DF4570DCEA5}" type="sibTrans" cxnId="{CFB3B333-961E-4031-8131-4A16E1353554}">
      <dgm:prSet/>
      <dgm:spPr/>
      <dgm:t>
        <a:bodyPr/>
        <a:lstStyle/>
        <a:p>
          <a:endParaRPr lang="es-CO"/>
        </a:p>
      </dgm:t>
    </dgm:pt>
    <dgm:pt modelId="{88D31B63-8BE0-4C99-B7DC-2D7DC23E458F}">
      <dgm:prSet phldrT="[Text]" phldr="0"/>
      <dgm:spPr/>
      <dgm:t>
        <a:bodyPr/>
        <a:lstStyle/>
        <a:p>
          <a:r>
            <a:rPr lang="en-US" dirty="0"/>
            <a:t>Preparation</a:t>
          </a:r>
          <a:endParaRPr lang="es-CO" dirty="0"/>
        </a:p>
      </dgm:t>
    </dgm:pt>
    <dgm:pt modelId="{0714436B-1708-4772-B3E7-F7D8EE361FB0}" type="parTrans" cxnId="{6A63856E-EF82-46B3-B723-ACE7803CD851}">
      <dgm:prSet/>
      <dgm:spPr/>
      <dgm:t>
        <a:bodyPr/>
        <a:lstStyle/>
        <a:p>
          <a:endParaRPr lang="es-CO"/>
        </a:p>
      </dgm:t>
    </dgm:pt>
    <dgm:pt modelId="{994715D5-AFE9-4F15-8212-D28D19484569}" type="sibTrans" cxnId="{6A63856E-EF82-46B3-B723-ACE7803CD851}">
      <dgm:prSet/>
      <dgm:spPr/>
      <dgm:t>
        <a:bodyPr/>
        <a:lstStyle/>
        <a:p>
          <a:endParaRPr lang="es-CO"/>
        </a:p>
      </dgm:t>
    </dgm:pt>
    <dgm:pt modelId="{B16961B7-1336-444C-9F89-D08C167EFA10}">
      <dgm:prSet phldrT="[Text]" phldr="0"/>
      <dgm:spPr/>
      <dgm:t>
        <a:bodyPr/>
        <a:lstStyle/>
        <a:p>
          <a:r>
            <a:rPr lang="en-US" dirty="0"/>
            <a:t>Goal &amp; Scope</a:t>
          </a:r>
        </a:p>
      </dgm:t>
    </dgm:pt>
    <dgm:pt modelId="{11BF8691-8980-4BFD-B2B5-CED9BB60B89D}" type="parTrans" cxnId="{66949341-4952-46F9-942E-5C340CB400BA}">
      <dgm:prSet/>
      <dgm:spPr/>
      <dgm:t>
        <a:bodyPr/>
        <a:lstStyle/>
        <a:p>
          <a:endParaRPr lang="es-CO"/>
        </a:p>
      </dgm:t>
    </dgm:pt>
    <dgm:pt modelId="{DFDE71AA-453D-46B5-A105-F789C4A14049}" type="sibTrans" cxnId="{66949341-4952-46F9-942E-5C340CB400BA}">
      <dgm:prSet/>
      <dgm:spPr/>
      <dgm:t>
        <a:bodyPr/>
        <a:lstStyle/>
        <a:p>
          <a:endParaRPr lang="es-CO"/>
        </a:p>
      </dgm:t>
    </dgm:pt>
    <dgm:pt modelId="{15D395EF-13EB-4BE7-8252-98BD4101BA0C}">
      <dgm:prSet phldrT="[Text]" phldr="0"/>
      <dgm:spPr/>
      <dgm:t>
        <a:bodyPr/>
        <a:lstStyle/>
        <a:p>
          <a:r>
            <a:rPr lang="en-US" dirty="0"/>
            <a:t>Hotspot Identification</a:t>
          </a:r>
        </a:p>
      </dgm:t>
    </dgm:pt>
    <dgm:pt modelId="{1661B39A-D9B0-4B55-A94E-48062F313511}" type="parTrans" cxnId="{3613C329-60C9-42EE-8C10-6380C799CD8E}">
      <dgm:prSet/>
      <dgm:spPr/>
      <dgm:t>
        <a:bodyPr/>
        <a:lstStyle/>
        <a:p>
          <a:endParaRPr lang="es-CO"/>
        </a:p>
      </dgm:t>
    </dgm:pt>
    <dgm:pt modelId="{6A5D2B83-B96C-4E0A-B76F-DBB4E6834CB1}" type="sibTrans" cxnId="{3613C329-60C9-42EE-8C10-6380C799CD8E}">
      <dgm:prSet/>
      <dgm:spPr/>
      <dgm:t>
        <a:bodyPr/>
        <a:lstStyle/>
        <a:p>
          <a:endParaRPr lang="es-CO"/>
        </a:p>
      </dgm:t>
    </dgm:pt>
    <dgm:pt modelId="{67E63A16-DA45-4D79-B90A-6B1595C4A3D1}">
      <dgm:prSet phldrT="[Text]" phldr="0"/>
      <dgm:spPr/>
      <dgm:t>
        <a:bodyPr/>
        <a:lstStyle/>
        <a:p>
          <a:r>
            <a:rPr lang="en-US" dirty="0"/>
            <a:t>Assessment of impacts on Stakeholders</a:t>
          </a:r>
        </a:p>
      </dgm:t>
    </dgm:pt>
    <dgm:pt modelId="{7437BF2B-8604-4D18-9F5B-36239A90BB2E}" type="parTrans" cxnId="{BD9FAF84-3C2A-407C-8BB8-903085B6471C}">
      <dgm:prSet/>
      <dgm:spPr/>
      <dgm:t>
        <a:bodyPr/>
        <a:lstStyle/>
        <a:p>
          <a:endParaRPr lang="es-CO"/>
        </a:p>
      </dgm:t>
    </dgm:pt>
    <dgm:pt modelId="{046B7248-8FD9-4409-95B2-6AFB27F6752E}" type="sibTrans" cxnId="{BD9FAF84-3C2A-407C-8BB8-903085B6471C}">
      <dgm:prSet/>
      <dgm:spPr/>
      <dgm:t>
        <a:bodyPr/>
        <a:lstStyle/>
        <a:p>
          <a:endParaRPr lang="es-CO"/>
        </a:p>
      </dgm:t>
    </dgm:pt>
    <dgm:pt modelId="{5AD11EBC-D60C-4F89-AE36-46041C935D60}">
      <dgm:prSet phldrT="[Text]" phldr="0"/>
      <dgm:spPr/>
      <dgm:t>
        <a:bodyPr/>
        <a:lstStyle/>
        <a:p>
          <a:r>
            <a:rPr lang="en-US" dirty="0"/>
            <a:t>Social Impacts</a:t>
          </a:r>
        </a:p>
      </dgm:t>
    </dgm:pt>
    <dgm:pt modelId="{AB8697D4-3705-4DBE-878E-59D3A9CA6478}" type="parTrans" cxnId="{B35811E7-A3C1-42C7-A968-585F43BF985D}">
      <dgm:prSet/>
      <dgm:spPr/>
      <dgm:t>
        <a:bodyPr/>
        <a:lstStyle/>
        <a:p>
          <a:endParaRPr lang="en-US"/>
        </a:p>
      </dgm:t>
    </dgm:pt>
    <dgm:pt modelId="{5D4B1900-B110-48BD-9CDA-DC48001CD502}" type="sibTrans" cxnId="{B35811E7-A3C1-42C7-A968-585F43BF985D}">
      <dgm:prSet/>
      <dgm:spPr/>
      <dgm:t>
        <a:bodyPr/>
        <a:lstStyle/>
        <a:p>
          <a:endParaRPr lang="en-US"/>
        </a:p>
      </dgm:t>
    </dgm:pt>
    <dgm:pt modelId="{8CD652A1-13D4-489A-A58B-95C8B9546B4F}" type="pres">
      <dgm:prSet presAssocID="{FF1B7C23-277C-4AE5-A02D-BF1CE2515991}" presName="diagram" presStyleCnt="0">
        <dgm:presLayoutVars>
          <dgm:dir/>
          <dgm:resizeHandles val="exact"/>
        </dgm:presLayoutVars>
      </dgm:prSet>
      <dgm:spPr/>
      <dgm:t>
        <a:bodyPr/>
        <a:lstStyle/>
        <a:p>
          <a:endParaRPr lang="en-US"/>
        </a:p>
      </dgm:t>
    </dgm:pt>
    <dgm:pt modelId="{7A09F840-6282-4F78-A41E-9A745A64E797}" type="pres">
      <dgm:prSet presAssocID="{550C8686-4BCC-4749-AC5A-79A95FD0B084}" presName="node" presStyleLbl="node1" presStyleIdx="0" presStyleCnt="6">
        <dgm:presLayoutVars>
          <dgm:bulletEnabled val="1"/>
        </dgm:presLayoutVars>
      </dgm:prSet>
      <dgm:spPr/>
      <dgm:t>
        <a:bodyPr/>
        <a:lstStyle/>
        <a:p>
          <a:endParaRPr lang="en-US"/>
        </a:p>
      </dgm:t>
    </dgm:pt>
    <dgm:pt modelId="{C53E1F22-9910-4A3C-8C0A-F9EBA831B03B}" type="pres">
      <dgm:prSet presAssocID="{8A8B60C0-5F1E-4A87-B923-6DF4570DCEA5}" presName="sibTrans" presStyleLbl="sibTrans2D1" presStyleIdx="0" presStyleCnt="5"/>
      <dgm:spPr/>
      <dgm:t>
        <a:bodyPr/>
        <a:lstStyle/>
        <a:p>
          <a:endParaRPr lang="en-US"/>
        </a:p>
      </dgm:t>
    </dgm:pt>
    <dgm:pt modelId="{6090A15D-A3CE-448A-AC3E-ACBDC9B108E1}" type="pres">
      <dgm:prSet presAssocID="{8A8B60C0-5F1E-4A87-B923-6DF4570DCEA5}" presName="connectorText" presStyleLbl="sibTrans2D1" presStyleIdx="0" presStyleCnt="5"/>
      <dgm:spPr/>
      <dgm:t>
        <a:bodyPr/>
        <a:lstStyle/>
        <a:p>
          <a:endParaRPr lang="en-US"/>
        </a:p>
      </dgm:t>
    </dgm:pt>
    <dgm:pt modelId="{53B6B3A3-FC36-4FFC-B3E3-135217CB8829}" type="pres">
      <dgm:prSet presAssocID="{88D31B63-8BE0-4C99-B7DC-2D7DC23E458F}" presName="node" presStyleLbl="node1" presStyleIdx="1" presStyleCnt="6">
        <dgm:presLayoutVars>
          <dgm:bulletEnabled val="1"/>
        </dgm:presLayoutVars>
      </dgm:prSet>
      <dgm:spPr/>
      <dgm:t>
        <a:bodyPr/>
        <a:lstStyle/>
        <a:p>
          <a:endParaRPr lang="en-US"/>
        </a:p>
      </dgm:t>
    </dgm:pt>
    <dgm:pt modelId="{B802D1CC-2CD2-4669-A5B4-3EF4FF271435}" type="pres">
      <dgm:prSet presAssocID="{994715D5-AFE9-4F15-8212-D28D19484569}" presName="sibTrans" presStyleLbl="sibTrans2D1" presStyleIdx="1" presStyleCnt="5"/>
      <dgm:spPr/>
      <dgm:t>
        <a:bodyPr/>
        <a:lstStyle/>
        <a:p>
          <a:endParaRPr lang="en-US"/>
        </a:p>
      </dgm:t>
    </dgm:pt>
    <dgm:pt modelId="{BEBFD2A7-5501-4712-AD4F-C8562855712B}" type="pres">
      <dgm:prSet presAssocID="{994715D5-AFE9-4F15-8212-D28D19484569}" presName="connectorText" presStyleLbl="sibTrans2D1" presStyleIdx="1" presStyleCnt="5"/>
      <dgm:spPr/>
      <dgm:t>
        <a:bodyPr/>
        <a:lstStyle/>
        <a:p>
          <a:endParaRPr lang="en-US"/>
        </a:p>
      </dgm:t>
    </dgm:pt>
    <dgm:pt modelId="{183D8A33-C21F-43D3-95A6-192FD8C4495A}" type="pres">
      <dgm:prSet presAssocID="{B16961B7-1336-444C-9F89-D08C167EFA10}" presName="node" presStyleLbl="node1" presStyleIdx="2" presStyleCnt="6">
        <dgm:presLayoutVars>
          <dgm:bulletEnabled val="1"/>
        </dgm:presLayoutVars>
      </dgm:prSet>
      <dgm:spPr/>
      <dgm:t>
        <a:bodyPr/>
        <a:lstStyle/>
        <a:p>
          <a:endParaRPr lang="en-US"/>
        </a:p>
      </dgm:t>
    </dgm:pt>
    <dgm:pt modelId="{C1C77855-197B-46F0-8E19-C5396C2D990F}" type="pres">
      <dgm:prSet presAssocID="{DFDE71AA-453D-46B5-A105-F789C4A14049}" presName="sibTrans" presStyleLbl="sibTrans2D1" presStyleIdx="2" presStyleCnt="5"/>
      <dgm:spPr/>
      <dgm:t>
        <a:bodyPr/>
        <a:lstStyle/>
        <a:p>
          <a:endParaRPr lang="en-US"/>
        </a:p>
      </dgm:t>
    </dgm:pt>
    <dgm:pt modelId="{0F47B64F-129D-470B-9231-2FE09951CF44}" type="pres">
      <dgm:prSet presAssocID="{DFDE71AA-453D-46B5-A105-F789C4A14049}" presName="connectorText" presStyleLbl="sibTrans2D1" presStyleIdx="2" presStyleCnt="5"/>
      <dgm:spPr/>
      <dgm:t>
        <a:bodyPr/>
        <a:lstStyle/>
        <a:p>
          <a:endParaRPr lang="en-US"/>
        </a:p>
      </dgm:t>
    </dgm:pt>
    <dgm:pt modelId="{4A551C0F-D4A8-48FC-9BAD-13C2BB8B51E6}" type="pres">
      <dgm:prSet presAssocID="{5AD11EBC-D60C-4F89-AE36-46041C935D60}" presName="node" presStyleLbl="node1" presStyleIdx="3" presStyleCnt="6">
        <dgm:presLayoutVars>
          <dgm:bulletEnabled val="1"/>
        </dgm:presLayoutVars>
      </dgm:prSet>
      <dgm:spPr/>
      <dgm:t>
        <a:bodyPr/>
        <a:lstStyle/>
        <a:p>
          <a:endParaRPr lang="en-US"/>
        </a:p>
      </dgm:t>
    </dgm:pt>
    <dgm:pt modelId="{AF557E70-B4A9-4039-ACFF-33A859153063}" type="pres">
      <dgm:prSet presAssocID="{5D4B1900-B110-48BD-9CDA-DC48001CD502}" presName="sibTrans" presStyleLbl="sibTrans2D1" presStyleIdx="3" presStyleCnt="5"/>
      <dgm:spPr/>
      <dgm:t>
        <a:bodyPr/>
        <a:lstStyle/>
        <a:p>
          <a:endParaRPr lang="en-US"/>
        </a:p>
      </dgm:t>
    </dgm:pt>
    <dgm:pt modelId="{E45E3914-50F9-4BA2-ACB9-5E1C09DC6C3D}" type="pres">
      <dgm:prSet presAssocID="{5D4B1900-B110-48BD-9CDA-DC48001CD502}" presName="connectorText" presStyleLbl="sibTrans2D1" presStyleIdx="3" presStyleCnt="5"/>
      <dgm:spPr/>
      <dgm:t>
        <a:bodyPr/>
        <a:lstStyle/>
        <a:p>
          <a:endParaRPr lang="en-US"/>
        </a:p>
      </dgm:t>
    </dgm:pt>
    <dgm:pt modelId="{ED5F9484-71B3-4760-B6E6-8DB003B8DE3C}" type="pres">
      <dgm:prSet presAssocID="{15D395EF-13EB-4BE7-8252-98BD4101BA0C}" presName="node" presStyleLbl="node1" presStyleIdx="4" presStyleCnt="6">
        <dgm:presLayoutVars>
          <dgm:bulletEnabled val="1"/>
        </dgm:presLayoutVars>
      </dgm:prSet>
      <dgm:spPr/>
      <dgm:t>
        <a:bodyPr/>
        <a:lstStyle/>
        <a:p>
          <a:endParaRPr lang="en-US"/>
        </a:p>
      </dgm:t>
    </dgm:pt>
    <dgm:pt modelId="{B4C21834-09FF-48A3-A4F6-20C8713DA388}" type="pres">
      <dgm:prSet presAssocID="{6A5D2B83-B96C-4E0A-B76F-DBB4E6834CB1}" presName="sibTrans" presStyleLbl="sibTrans2D1" presStyleIdx="4" presStyleCnt="5"/>
      <dgm:spPr/>
      <dgm:t>
        <a:bodyPr/>
        <a:lstStyle/>
        <a:p>
          <a:endParaRPr lang="en-US"/>
        </a:p>
      </dgm:t>
    </dgm:pt>
    <dgm:pt modelId="{CC2DC4BD-9B0C-4084-8038-C287AAF2E005}" type="pres">
      <dgm:prSet presAssocID="{6A5D2B83-B96C-4E0A-B76F-DBB4E6834CB1}" presName="connectorText" presStyleLbl="sibTrans2D1" presStyleIdx="4" presStyleCnt="5"/>
      <dgm:spPr/>
      <dgm:t>
        <a:bodyPr/>
        <a:lstStyle/>
        <a:p>
          <a:endParaRPr lang="en-US"/>
        </a:p>
      </dgm:t>
    </dgm:pt>
    <dgm:pt modelId="{EA8D9DFC-9C9C-43D2-95A0-3E6E98634428}" type="pres">
      <dgm:prSet presAssocID="{67E63A16-DA45-4D79-B90A-6B1595C4A3D1}" presName="node" presStyleLbl="node1" presStyleIdx="5" presStyleCnt="6">
        <dgm:presLayoutVars>
          <dgm:bulletEnabled val="1"/>
        </dgm:presLayoutVars>
      </dgm:prSet>
      <dgm:spPr/>
      <dgm:t>
        <a:bodyPr/>
        <a:lstStyle/>
        <a:p>
          <a:endParaRPr lang="en-US"/>
        </a:p>
      </dgm:t>
    </dgm:pt>
  </dgm:ptLst>
  <dgm:cxnLst>
    <dgm:cxn modelId="{CFB3B333-961E-4031-8131-4A16E1353554}" srcId="{FF1B7C23-277C-4AE5-A02D-BF1CE2515991}" destId="{550C8686-4BCC-4749-AC5A-79A95FD0B084}" srcOrd="0" destOrd="0" parTransId="{7A2A2D7B-AD9A-4638-96B1-D1924D9AA503}" sibTransId="{8A8B60C0-5F1E-4A87-B923-6DF4570DCEA5}"/>
    <dgm:cxn modelId="{C4CE7852-9734-40F4-9437-1567A37E9BB2}" type="presOf" srcId="{6A5D2B83-B96C-4E0A-B76F-DBB4E6834CB1}" destId="{CC2DC4BD-9B0C-4084-8038-C287AAF2E005}" srcOrd="1" destOrd="0" presId="urn:microsoft.com/office/officeart/2005/8/layout/process5"/>
    <dgm:cxn modelId="{DA95C221-41CD-4D5E-9F18-AFAFFA9CB13B}" type="presOf" srcId="{DFDE71AA-453D-46B5-A105-F789C4A14049}" destId="{0F47B64F-129D-470B-9231-2FE09951CF44}" srcOrd="1" destOrd="0" presId="urn:microsoft.com/office/officeart/2005/8/layout/process5"/>
    <dgm:cxn modelId="{280AE590-D93A-4FDA-A23E-AFA77BBDCC05}" type="presOf" srcId="{5AD11EBC-D60C-4F89-AE36-46041C935D60}" destId="{4A551C0F-D4A8-48FC-9BAD-13C2BB8B51E6}" srcOrd="0" destOrd="0" presId="urn:microsoft.com/office/officeart/2005/8/layout/process5"/>
    <dgm:cxn modelId="{1166B0B1-DA50-41B3-BF6C-26041C3628B5}" type="presOf" srcId="{5D4B1900-B110-48BD-9CDA-DC48001CD502}" destId="{E45E3914-50F9-4BA2-ACB9-5E1C09DC6C3D}" srcOrd="1" destOrd="0" presId="urn:microsoft.com/office/officeart/2005/8/layout/process5"/>
    <dgm:cxn modelId="{1465E3B2-48AA-41C8-A2B8-07AF1EDDC058}" type="presOf" srcId="{550C8686-4BCC-4749-AC5A-79A95FD0B084}" destId="{7A09F840-6282-4F78-A41E-9A745A64E797}" srcOrd="0" destOrd="0" presId="urn:microsoft.com/office/officeart/2005/8/layout/process5"/>
    <dgm:cxn modelId="{95407165-059E-445A-A742-4EF6FDFE155E}" type="presOf" srcId="{994715D5-AFE9-4F15-8212-D28D19484569}" destId="{B802D1CC-2CD2-4669-A5B4-3EF4FF271435}" srcOrd="0" destOrd="0" presId="urn:microsoft.com/office/officeart/2005/8/layout/process5"/>
    <dgm:cxn modelId="{CCD98A18-FE9A-408F-812F-6D70F63E9BF6}" type="presOf" srcId="{6A5D2B83-B96C-4E0A-B76F-DBB4E6834CB1}" destId="{B4C21834-09FF-48A3-A4F6-20C8713DA388}" srcOrd="0" destOrd="0" presId="urn:microsoft.com/office/officeart/2005/8/layout/process5"/>
    <dgm:cxn modelId="{7B3D4752-7A9A-471E-B1E9-871027F901DC}" type="presOf" srcId="{88D31B63-8BE0-4C99-B7DC-2D7DC23E458F}" destId="{53B6B3A3-FC36-4FFC-B3E3-135217CB8829}" srcOrd="0" destOrd="0" presId="urn:microsoft.com/office/officeart/2005/8/layout/process5"/>
    <dgm:cxn modelId="{95850831-2F94-4718-87FF-1CCBC29E024C}" type="presOf" srcId="{8A8B60C0-5F1E-4A87-B923-6DF4570DCEA5}" destId="{C53E1F22-9910-4A3C-8C0A-F9EBA831B03B}" srcOrd="0" destOrd="0" presId="urn:microsoft.com/office/officeart/2005/8/layout/process5"/>
    <dgm:cxn modelId="{66949341-4952-46F9-942E-5C340CB400BA}" srcId="{FF1B7C23-277C-4AE5-A02D-BF1CE2515991}" destId="{B16961B7-1336-444C-9F89-D08C167EFA10}" srcOrd="2" destOrd="0" parTransId="{11BF8691-8980-4BFD-B2B5-CED9BB60B89D}" sibTransId="{DFDE71AA-453D-46B5-A105-F789C4A14049}"/>
    <dgm:cxn modelId="{CCD79EF8-2926-45FF-B308-88DF58110667}" type="presOf" srcId="{67E63A16-DA45-4D79-B90A-6B1595C4A3D1}" destId="{EA8D9DFC-9C9C-43D2-95A0-3E6E98634428}" srcOrd="0" destOrd="0" presId="urn:microsoft.com/office/officeart/2005/8/layout/process5"/>
    <dgm:cxn modelId="{B35811E7-A3C1-42C7-A968-585F43BF985D}" srcId="{FF1B7C23-277C-4AE5-A02D-BF1CE2515991}" destId="{5AD11EBC-D60C-4F89-AE36-46041C935D60}" srcOrd="3" destOrd="0" parTransId="{AB8697D4-3705-4DBE-878E-59D3A9CA6478}" sibTransId="{5D4B1900-B110-48BD-9CDA-DC48001CD502}"/>
    <dgm:cxn modelId="{9781F0CE-1E50-4ABD-8BAB-DAC67FC364A1}" type="presOf" srcId="{15D395EF-13EB-4BE7-8252-98BD4101BA0C}" destId="{ED5F9484-71B3-4760-B6E6-8DB003B8DE3C}" srcOrd="0" destOrd="0" presId="urn:microsoft.com/office/officeart/2005/8/layout/process5"/>
    <dgm:cxn modelId="{BD9FAF84-3C2A-407C-8BB8-903085B6471C}" srcId="{FF1B7C23-277C-4AE5-A02D-BF1CE2515991}" destId="{67E63A16-DA45-4D79-B90A-6B1595C4A3D1}" srcOrd="5" destOrd="0" parTransId="{7437BF2B-8604-4D18-9F5B-36239A90BB2E}" sibTransId="{046B7248-8FD9-4409-95B2-6AFB27F6752E}"/>
    <dgm:cxn modelId="{F12552F9-035E-4B9A-87E6-C5C4D34BE42B}" type="presOf" srcId="{DFDE71AA-453D-46B5-A105-F789C4A14049}" destId="{C1C77855-197B-46F0-8E19-C5396C2D990F}" srcOrd="0" destOrd="0" presId="urn:microsoft.com/office/officeart/2005/8/layout/process5"/>
    <dgm:cxn modelId="{3613C329-60C9-42EE-8C10-6380C799CD8E}" srcId="{FF1B7C23-277C-4AE5-A02D-BF1CE2515991}" destId="{15D395EF-13EB-4BE7-8252-98BD4101BA0C}" srcOrd="4" destOrd="0" parTransId="{1661B39A-D9B0-4B55-A94E-48062F313511}" sibTransId="{6A5D2B83-B96C-4E0A-B76F-DBB4E6834CB1}"/>
    <dgm:cxn modelId="{9601973F-4B07-45E0-8E2E-757669559B5E}" type="presOf" srcId="{B16961B7-1336-444C-9F89-D08C167EFA10}" destId="{183D8A33-C21F-43D3-95A6-192FD8C4495A}" srcOrd="0" destOrd="0" presId="urn:microsoft.com/office/officeart/2005/8/layout/process5"/>
    <dgm:cxn modelId="{E91680D3-933A-4A1C-8574-5626291ECF99}" type="presOf" srcId="{994715D5-AFE9-4F15-8212-D28D19484569}" destId="{BEBFD2A7-5501-4712-AD4F-C8562855712B}" srcOrd="1" destOrd="0" presId="urn:microsoft.com/office/officeart/2005/8/layout/process5"/>
    <dgm:cxn modelId="{9BCEB220-76F8-4CB7-8B10-28A6355FECF0}" type="presOf" srcId="{5D4B1900-B110-48BD-9CDA-DC48001CD502}" destId="{AF557E70-B4A9-4039-ACFF-33A859153063}" srcOrd="0" destOrd="0" presId="urn:microsoft.com/office/officeart/2005/8/layout/process5"/>
    <dgm:cxn modelId="{6A63856E-EF82-46B3-B723-ACE7803CD851}" srcId="{FF1B7C23-277C-4AE5-A02D-BF1CE2515991}" destId="{88D31B63-8BE0-4C99-B7DC-2D7DC23E458F}" srcOrd="1" destOrd="0" parTransId="{0714436B-1708-4772-B3E7-F7D8EE361FB0}" sibTransId="{994715D5-AFE9-4F15-8212-D28D19484569}"/>
    <dgm:cxn modelId="{48DA6A2B-359D-46B6-9463-4F47220F40D1}" type="presOf" srcId="{FF1B7C23-277C-4AE5-A02D-BF1CE2515991}" destId="{8CD652A1-13D4-489A-A58B-95C8B9546B4F}" srcOrd="0" destOrd="0" presId="urn:microsoft.com/office/officeart/2005/8/layout/process5"/>
    <dgm:cxn modelId="{106C68F7-A8E2-4968-802C-2E67F6ADBE23}" type="presOf" srcId="{8A8B60C0-5F1E-4A87-B923-6DF4570DCEA5}" destId="{6090A15D-A3CE-448A-AC3E-ACBDC9B108E1}" srcOrd="1" destOrd="0" presId="urn:microsoft.com/office/officeart/2005/8/layout/process5"/>
    <dgm:cxn modelId="{18F537D3-EF32-4E97-BEBF-DFC8113BEA8C}" type="presParOf" srcId="{8CD652A1-13D4-489A-A58B-95C8B9546B4F}" destId="{7A09F840-6282-4F78-A41E-9A745A64E797}" srcOrd="0" destOrd="0" presId="urn:microsoft.com/office/officeart/2005/8/layout/process5"/>
    <dgm:cxn modelId="{4C98B10F-BB5A-4B89-97AC-F491A7ECA3AA}" type="presParOf" srcId="{8CD652A1-13D4-489A-A58B-95C8B9546B4F}" destId="{C53E1F22-9910-4A3C-8C0A-F9EBA831B03B}" srcOrd="1" destOrd="0" presId="urn:microsoft.com/office/officeart/2005/8/layout/process5"/>
    <dgm:cxn modelId="{75A0F4F2-2CBE-42DB-922D-6872F1FD4C61}" type="presParOf" srcId="{C53E1F22-9910-4A3C-8C0A-F9EBA831B03B}" destId="{6090A15D-A3CE-448A-AC3E-ACBDC9B108E1}" srcOrd="0" destOrd="0" presId="urn:microsoft.com/office/officeart/2005/8/layout/process5"/>
    <dgm:cxn modelId="{A808DE5C-1E9C-46C1-805D-20B4A9C7F54D}" type="presParOf" srcId="{8CD652A1-13D4-489A-A58B-95C8B9546B4F}" destId="{53B6B3A3-FC36-4FFC-B3E3-135217CB8829}" srcOrd="2" destOrd="0" presId="urn:microsoft.com/office/officeart/2005/8/layout/process5"/>
    <dgm:cxn modelId="{D52D6819-532B-4AC6-B1F9-C19E4A2ECCDD}" type="presParOf" srcId="{8CD652A1-13D4-489A-A58B-95C8B9546B4F}" destId="{B802D1CC-2CD2-4669-A5B4-3EF4FF271435}" srcOrd="3" destOrd="0" presId="urn:microsoft.com/office/officeart/2005/8/layout/process5"/>
    <dgm:cxn modelId="{22D573EE-FFAD-4EF5-8758-13FC56C0AD37}" type="presParOf" srcId="{B802D1CC-2CD2-4669-A5B4-3EF4FF271435}" destId="{BEBFD2A7-5501-4712-AD4F-C8562855712B}" srcOrd="0" destOrd="0" presId="urn:microsoft.com/office/officeart/2005/8/layout/process5"/>
    <dgm:cxn modelId="{F54FD4FC-8287-4642-9998-2DDDAECC385C}" type="presParOf" srcId="{8CD652A1-13D4-489A-A58B-95C8B9546B4F}" destId="{183D8A33-C21F-43D3-95A6-192FD8C4495A}" srcOrd="4" destOrd="0" presId="urn:microsoft.com/office/officeart/2005/8/layout/process5"/>
    <dgm:cxn modelId="{9C2DB2C9-D29B-449A-9543-156770DED619}" type="presParOf" srcId="{8CD652A1-13D4-489A-A58B-95C8B9546B4F}" destId="{C1C77855-197B-46F0-8E19-C5396C2D990F}" srcOrd="5" destOrd="0" presId="urn:microsoft.com/office/officeart/2005/8/layout/process5"/>
    <dgm:cxn modelId="{17D938D9-7B8A-48AB-9F26-71FAF0673071}" type="presParOf" srcId="{C1C77855-197B-46F0-8E19-C5396C2D990F}" destId="{0F47B64F-129D-470B-9231-2FE09951CF44}" srcOrd="0" destOrd="0" presId="urn:microsoft.com/office/officeart/2005/8/layout/process5"/>
    <dgm:cxn modelId="{E741169A-37D4-474D-9C2A-23274890EEB0}" type="presParOf" srcId="{8CD652A1-13D4-489A-A58B-95C8B9546B4F}" destId="{4A551C0F-D4A8-48FC-9BAD-13C2BB8B51E6}" srcOrd="6" destOrd="0" presId="urn:microsoft.com/office/officeart/2005/8/layout/process5"/>
    <dgm:cxn modelId="{CAB34DD0-0792-4AD5-AC3E-56C32DA9AA58}" type="presParOf" srcId="{8CD652A1-13D4-489A-A58B-95C8B9546B4F}" destId="{AF557E70-B4A9-4039-ACFF-33A859153063}" srcOrd="7" destOrd="0" presId="urn:microsoft.com/office/officeart/2005/8/layout/process5"/>
    <dgm:cxn modelId="{959C9BE2-8809-4DA4-BCA1-019D46C32A05}" type="presParOf" srcId="{AF557E70-B4A9-4039-ACFF-33A859153063}" destId="{E45E3914-50F9-4BA2-ACB9-5E1C09DC6C3D}" srcOrd="0" destOrd="0" presId="urn:microsoft.com/office/officeart/2005/8/layout/process5"/>
    <dgm:cxn modelId="{5DF45C20-E5F5-4558-8B63-4AA364FC668C}" type="presParOf" srcId="{8CD652A1-13D4-489A-A58B-95C8B9546B4F}" destId="{ED5F9484-71B3-4760-B6E6-8DB003B8DE3C}" srcOrd="8" destOrd="0" presId="urn:microsoft.com/office/officeart/2005/8/layout/process5"/>
    <dgm:cxn modelId="{00EE30C6-E25A-48ED-92C7-CD6D25502638}" type="presParOf" srcId="{8CD652A1-13D4-489A-A58B-95C8B9546B4F}" destId="{B4C21834-09FF-48A3-A4F6-20C8713DA388}" srcOrd="9" destOrd="0" presId="urn:microsoft.com/office/officeart/2005/8/layout/process5"/>
    <dgm:cxn modelId="{4C4C4372-C309-40A5-80AE-FB17E2489A39}" type="presParOf" srcId="{B4C21834-09FF-48A3-A4F6-20C8713DA388}" destId="{CC2DC4BD-9B0C-4084-8038-C287AAF2E005}" srcOrd="0" destOrd="0" presId="urn:microsoft.com/office/officeart/2005/8/layout/process5"/>
    <dgm:cxn modelId="{8086AFAD-B394-4BEC-9671-C34CD41C0E24}" type="presParOf" srcId="{8CD652A1-13D4-489A-A58B-95C8B9546B4F}" destId="{EA8D9DFC-9C9C-43D2-95A0-3E6E98634428}" srcOrd="10"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205004-9C16-4A86-B8A9-53C38769B227}" type="doc">
      <dgm:prSet loTypeId="urn:microsoft.com/office/officeart/2005/8/layout/hList1" loCatId="list" qsTypeId="urn:microsoft.com/office/officeart/2005/8/quickstyle/simple4" qsCatId="simple" csTypeId="urn:microsoft.com/office/officeart/2005/8/colors/accent3_2" csCatId="accent3" phldr="1"/>
      <dgm:spPr/>
      <dgm:t>
        <a:bodyPr/>
        <a:lstStyle/>
        <a:p>
          <a:endParaRPr lang="es-CO"/>
        </a:p>
      </dgm:t>
    </dgm:pt>
    <dgm:pt modelId="{CBC1F87C-853E-4D58-B603-180C100E14E0}">
      <dgm:prSet phldrT="[Text]" phldr="0"/>
      <dgm:spPr/>
      <dgm:t>
        <a:bodyPr/>
        <a:lstStyle/>
        <a:p>
          <a:r>
            <a:rPr lang="en-US" dirty="0"/>
            <a:t>Communication context</a:t>
          </a:r>
          <a:endParaRPr lang="es-CO" dirty="0"/>
        </a:p>
      </dgm:t>
    </dgm:pt>
    <dgm:pt modelId="{16320C08-90EC-406B-8A9F-E956AF21248C}" type="parTrans" cxnId="{7194A4FD-1B84-4915-AA98-11C5E302A1F1}">
      <dgm:prSet/>
      <dgm:spPr/>
      <dgm:t>
        <a:bodyPr/>
        <a:lstStyle/>
        <a:p>
          <a:endParaRPr lang="es-CO"/>
        </a:p>
      </dgm:t>
    </dgm:pt>
    <dgm:pt modelId="{7279252F-DEE4-4C25-A332-DDBFD6BA7906}" type="sibTrans" cxnId="{7194A4FD-1B84-4915-AA98-11C5E302A1F1}">
      <dgm:prSet/>
      <dgm:spPr/>
      <dgm:t>
        <a:bodyPr/>
        <a:lstStyle/>
        <a:p>
          <a:endParaRPr lang="es-CO"/>
        </a:p>
      </dgm:t>
    </dgm:pt>
    <dgm:pt modelId="{7ED39742-FB09-4A4A-BA9B-50CA4654F99F}">
      <dgm:prSet phldrT="[Text]" phldr="0"/>
      <dgm:spPr/>
      <dgm:t>
        <a:bodyPr/>
        <a:lstStyle/>
        <a:p>
          <a:r>
            <a:rPr lang="en-US" dirty="0"/>
            <a:t>Determines scope</a:t>
          </a:r>
          <a:endParaRPr lang="es-CO" dirty="0"/>
        </a:p>
      </dgm:t>
    </dgm:pt>
    <dgm:pt modelId="{FFDFAA9C-00C2-4FB7-92AB-14F347BB368F}" type="parTrans" cxnId="{AE738F86-554C-489E-BB6C-E7BCB08DF0C1}">
      <dgm:prSet/>
      <dgm:spPr/>
      <dgm:t>
        <a:bodyPr/>
        <a:lstStyle/>
        <a:p>
          <a:endParaRPr lang="es-CO"/>
        </a:p>
      </dgm:t>
    </dgm:pt>
    <dgm:pt modelId="{E02055AD-26D4-4BAF-B071-6BAB34A6CE51}" type="sibTrans" cxnId="{AE738F86-554C-489E-BB6C-E7BCB08DF0C1}">
      <dgm:prSet/>
      <dgm:spPr/>
      <dgm:t>
        <a:bodyPr/>
        <a:lstStyle/>
        <a:p>
          <a:endParaRPr lang="es-CO"/>
        </a:p>
      </dgm:t>
    </dgm:pt>
    <dgm:pt modelId="{29972537-9059-44E2-88ED-F87FA29AAB8C}">
      <dgm:prSet phldrT="[Text]" phldr="0"/>
      <dgm:spPr/>
      <dgm:t>
        <a:bodyPr/>
        <a:lstStyle/>
        <a:p>
          <a:r>
            <a:rPr lang="en-US" dirty="0"/>
            <a:t>Determines data requirements</a:t>
          </a:r>
          <a:endParaRPr lang="es-CO" dirty="0"/>
        </a:p>
      </dgm:t>
    </dgm:pt>
    <dgm:pt modelId="{BA611D1A-500C-4E15-A791-B79C5DF83009}" type="parTrans" cxnId="{8D3385E7-F380-4B83-9C56-BC5161AD7E47}">
      <dgm:prSet/>
      <dgm:spPr/>
      <dgm:t>
        <a:bodyPr/>
        <a:lstStyle/>
        <a:p>
          <a:endParaRPr lang="es-CO"/>
        </a:p>
      </dgm:t>
    </dgm:pt>
    <dgm:pt modelId="{F60BADA2-333E-4115-90B5-0E21BE351442}" type="sibTrans" cxnId="{8D3385E7-F380-4B83-9C56-BC5161AD7E47}">
      <dgm:prSet/>
      <dgm:spPr/>
      <dgm:t>
        <a:bodyPr/>
        <a:lstStyle/>
        <a:p>
          <a:endParaRPr lang="es-CO"/>
        </a:p>
      </dgm:t>
    </dgm:pt>
    <dgm:pt modelId="{71D9EE6A-6637-4D4C-8218-E91C4009277E}">
      <dgm:prSet phldrT="[Text]" phldr="0"/>
      <dgm:spPr/>
      <dgm:t>
        <a:bodyPr/>
        <a:lstStyle/>
        <a:p>
          <a:r>
            <a:rPr lang="en-US" dirty="0"/>
            <a:t>Material Assessment</a:t>
          </a:r>
          <a:endParaRPr lang="es-CO" dirty="0"/>
        </a:p>
      </dgm:t>
    </dgm:pt>
    <dgm:pt modelId="{1E4A5A7D-E8E9-4A11-B176-79980B039E88}" type="parTrans" cxnId="{CA45DDAE-50B9-43BE-BA76-058A0EB7FA49}">
      <dgm:prSet/>
      <dgm:spPr/>
      <dgm:t>
        <a:bodyPr/>
        <a:lstStyle/>
        <a:p>
          <a:endParaRPr lang="es-CO"/>
        </a:p>
      </dgm:t>
    </dgm:pt>
    <dgm:pt modelId="{E34DF017-4517-4C30-99BE-9B7513225341}" type="sibTrans" cxnId="{CA45DDAE-50B9-43BE-BA76-058A0EB7FA49}">
      <dgm:prSet/>
      <dgm:spPr/>
      <dgm:t>
        <a:bodyPr/>
        <a:lstStyle/>
        <a:p>
          <a:endParaRPr lang="es-CO"/>
        </a:p>
      </dgm:t>
    </dgm:pt>
    <dgm:pt modelId="{42804884-F13E-4E26-8A45-9530CF398D6F}">
      <dgm:prSet phldrT="[Text]" phldr="0"/>
      <dgm:spPr/>
      <dgm:t>
        <a:bodyPr/>
        <a:lstStyle/>
        <a:p>
          <a:r>
            <a:rPr lang="en-US" dirty="0"/>
            <a:t>Provides focus on </a:t>
          </a:r>
          <a:r>
            <a:rPr lang="en-US"/>
            <a:t>relevant topics</a:t>
          </a:r>
          <a:endParaRPr lang="es-CO" dirty="0"/>
        </a:p>
      </dgm:t>
    </dgm:pt>
    <dgm:pt modelId="{D780FFD0-FF11-4779-80AF-3BBA2940752E}" type="parTrans" cxnId="{804084B5-5E65-48EC-9AE4-96E11AD1C4D7}">
      <dgm:prSet/>
      <dgm:spPr/>
      <dgm:t>
        <a:bodyPr/>
        <a:lstStyle/>
        <a:p>
          <a:endParaRPr lang="es-CO"/>
        </a:p>
      </dgm:t>
    </dgm:pt>
    <dgm:pt modelId="{524F2A05-4310-48D0-8917-C7000DA7F28F}" type="sibTrans" cxnId="{804084B5-5E65-48EC-9AE4-96E11AD1C4D7}">
      <dgm:prSet/>
      <dgm:spPr/>
      <dgm:t>
        <a:bodyPr/>
        <a:lstStyle/>
        <a:p>
          <a:endParaRPr lang="es-CO"/>
        </a:p>
      </dgm:t>
    </dgm:pt>
    <dgm:pt modelId="{C217DD72-5643-4784-A869-A3D3E9D48D3F}">
      <dgm:prSet phldrT="[Text]" phldr="0"/>
      <dgm:spPr/>
      <dgm:t>
        <a:bodyPr/>
        <a:lstStyle/>
        <a:p>
          <a:r>
            <a:rPr lang="en-US" dirty="0"/>
            <a:t>Data collection readiness</a:t>
          </a:r>
          <a:endParaRPr lang="es-CO" dirty="0"/>
        </a:p>
      </dgm:t>
    </dgm:pt>
    <dgm:pt modelId="{C32632B3-147F-4FB2-8BE7-EECF935937D2}" type="parTrans" cxnId="{92CAF4B0-3559-41EA-BCFC-B59F92BB6766}">
      <dgm:prSet/>
      <dgm:spPr/>
      <dgm:t>
        <a:bodyPr/>
        <a:lstStyle/>
        <a:p>
          <a:endParaRPr lang="es-CO"/>
        </a:p>
      </dgm:t>
    </dgm:pt>
    <dgm:pt modelId="{A9B69544-ABA6-4C00-9267-32D32C447380}" type="sibTrans" cxnId="{92CAF4B0-3559-41EA-BCFC-B59F92BB6766}">
      <dgm:prSet/>
      <dgm:spPr/>
      <dgm:t>
        <a:bodyPr/>
        <a:lstStyle/>
        <a:p>
          <a:endParaRPr lang="es-CO"/>
        </a:p>
      </dgm:t>
    </dgm:pt>
    <dgm:pt modelId="{5CF699A5-ED70-4A18-BA0D-0853C0973260}">
      <dgm:prSet phldrT="[Text]" phldr="0"/>
      <dgm:spPr/>
      <dgm:t>
        <a:bodyPr/>
        <a:lstStyle/>
        <a:p>
          <a:r>
            <a:rPr lang="en-US" dirty="0"/>
            <a:t>Identify sources based on the goal</a:t>
          </a:r>
          <a:endParaRPr lang="es-CO" dirty="0"/>
        </a:p>
      </dgm:t>
    </dgm:pt>
    <dgm:pt modelId="{63ABEE73-DB20-4A97-8B1E-91F8BD9A8578}" type="parTrans" cxnId="{5A936FE4-CB2B-4FE9-8C5A-1B6F6DEA1880}">
      <dgm:prSet/>
      <dgm:spPr/>
      <dgm:t>
        <a:bodyPr/>
        <a:lstStyle/>
        <a:p>
          <a:endParaRPr lang="es-CO"/>
        </a:p>
      </dgm:t>
    </dgm:pt>
    <dgm:pt modelId="{580B4538-ED43-411E-A187-BDB47B727D88}" type="sibTrans" cxnId="{5A936FE4-CB2B-4FE9-8C5A-1B6F6DEA1880}">
      <dgm:prSet/>
      <dgm:spPr/>
      <dgm:t>
        <a:bodyPr/>
        <a:lstStyle/>
        <a:p>
          <a:endParaRPr lang="es-CO"/>
        </a:p>
      </dgm:t>
    </dgm:pt>
    <dgm:pt modelId="{A98FD441-3F61-4959-9928-70E1433BF37A}">
      <dgm:prSet phldrT="[Text]" phldr="0"/>
      <dgm:spPr/>
      <dgm:t>
        <a:bodyPr/>
        <a:lstStyle/>
        <a:p>
          <a:r>
            <a:rPr lang="en-US" dirty="0"/>
            <a:t>Review of data collection tools</a:t>
          </a:r>
          <a:endParaRPr lang="es-CO" dirty="0"/>
        </a:p>
      </dgm:t>
    </dgm:pt>
    <dgm:pt modelId="{06A2FC5D-08CC-4079-94B8-BB7163568360}" type="parTrans" cxnId="{95EEE183-02A4-4828-A572-439C148985EE}">
      <dgm:prSet/>
      <dgm:spPr/>
      <dgm:t>
        <a:bodyPr/>
        <a:lstStyle/>
        <a:p>
          <a:endParaRPr lang="es-CO"/>
        </a:p>
      </dgm:t>
    </dgm:pt>
    <dgm:pt modelId="{17E6C4C7-1B83-4A4E-A9F3-0F4CC9B84882}" type="sibTrans" cxnId="{95EEE183-02A4-4828-A572-439C148985EE}">
      <dgm:prSet/>
      <dgm:spPr/>
      <dgm:t>
        <a:bodyPr/>
        <a:lstStyle/>
        <a:p>
          <a:endParaRPr lang="es-CO"/>
        </a:p>
      </dgm:t>
    </dgm:pt>
    <dgm:pt modelId="{4D4BB9F8-F7BE-4791-A5B4-F80F20855B55}" type="pres">
      <dgm:prSet presAssocID="{E2205004-9C16-4A86-B8A9-53C38769B227}" presName="Name0" presStyleCnt="0">
        <dgm:presLayoutVars>
          <dgm:dir/>
          <dgm:animLvl val="lvl"/>
          <dgm:resizeHandles val="exact"/>
        </dgm:presLayoutVars>
      </dgm:prSet>
      <dgm:spPr/>
      <dgm:t>
        <a:bodyPr/>
        <a:lstStyle/>
        <a:p>
          <a:endParaRPr lang="en-US"/>
        </a:p>
      </dgm:t>
    </dgm:pt>
    <dgm:pt modelId="{2E9F6C9E-35D3-4B13-8F92-4856EEFFD2F7}" type="pres">
      <dgm:prSet presAssocID="{CBC1F87C-853E-4D58-B603-180C100E14E0}" presName="composite" presStyleCnt="0"/>
      <dgm:spPr/>
    </dgm:pt>
    <dgm:pt modelId="{ED285A7A-B09F-49BA-8412-87F07914B841}" type="pres">
      <dgm:prSet presAssocID="{CBC1F87C-853E-4D58-B603-180C100E14E0}" presName="parTx" presStyleLbl="alignNode1" presStyleIdx="0" presStyleCnt="3">
        <dgm:presLayoutVars>
          <dgm:chMax val="0"/>
          <dgm:chPref val="0"/>
          <dgm:bulletEnabled val="1"/>
        </dgm:presLayoutVars>
      </dgm:prSet>
      <dgm:spPr/>
      <dgm:t>
        <a:bodyPr/>
        <a:lstStyle/>
        <a:p>
          <a:endParaRPr lang="en-US"/>
        </a:p>
      </dgm:t>
    </dgm:pt>
    <dgm:pt modelId="{4DC664A6-54AC-4FC2-A288-EE65CFB8611F}" type="pres">
      <dgm:prSet presAssocID="{CBC1F87C-853E-4D58-B603-180C100E14E0}" presName="desTx" presStyleLbl="alignAccFollowNode1" presStyleIdx="0" presStyleCnt="3">
        <dgm:presLayoutVars>
          <dgm:bulletEnabled val="1"/>
        </dgm:presLayoutVars>
      </dgm:prSet>
      <dgm:spPr/>
      <dgm:t>
        <a:bodyPr/>
        <a:lstStyle/>
        <a:p>
          <a:endParaRPr lang="en-US"/>
        </a:p>
      </dgm:t>
    </dgm:pt>
    <dgm:pt modelId="{B807538B-CBFF-4110-967F-F48167FA62A6}" type="pres">
      <dgm:prSet presAssocID="{7279252F-DEE4-4C25-A332-DDBFD6BA7906}" presName="space" presStyleCnt="0"/>
      <dgm:spPr/>
    </dgm:pt>
    <dgm:pt modelId="{D76929A0-DF6D-4E84-856A-C63F07CAED30}" type="pres">
      <dgm:prSet presAssocID="{71D9EE6A-6637-4D4C-8218-E91C4009277E}" presName="composite" presStyleCnt="0"/>
      <dgm:spPr/>
    </dgm:pt>
    <dgm:pt modelId="{82A5D195-7C81-41DE-85F6-EB492D0FE2C3}" type="pres">
      <dgm:prSet presAssocID="{71D9EE6A-6637-4D4C-8218-E91C4009277E}" presName="parTx" presStyleLbl="alignNode1" presStyleIdx="1" presStyleCnt="3">
        <dgm:presLayoutVars>
          <dgm:chMax val="0"/>
          <dgm:chPref val="0"/>
          <dgm:bulletEnabled val="1"/>
        </dgm:presLayoutVars>
      </dgm:prSet>
      <dgm:spPr/>
      <dgm:t>
        <a:bodyPr/>
        <a:lstStyle/>
        <a:p>
          <a:endParaRPr lang="en-US"/>
        </a:p>
      </dgm:t>
    </dgm:pt>
    <dgm:pt modelId="{08F966E8-EEF0-4A20-9BA6-2CCF0ABFEB2C}" type="pres">
      <dgm:prSet presAssocID="{71D9EE6A-6637-4D4C-8218-E91C4009277E}" presName="desTx" presStyleLbl="alignAccFollowNode1" presStyleIdx="1" presStyleCnt="3">
        <dgm:presLayoutVars>
          <dgm:bulletEnabled val="1"/>
        </dgm:presLayoutVars>
      </dgm:prSet>
      <dgm:spPr/>
      <dgm:t>
        <a:bodyPr/>
        <a:lstStyle/>
        <a:p>
          <a:endParaRPr lang="en-US"/>
        </a:p>
      </dgm:t>
    </dgm:pt>
    <dgm:pt modelId="{26859416-4922-49FC-8DEB-C186DAA797FF}" type="pres">
      <dgm:prSet presAssocID="{E34DF017-4517-4C30-99BE-9B7513225341}" presName="space" presStyleCnt="0"/>
      <dgm:spPr/>
    </dgm:pt>
    <dgm:pt modelId="{C293B0B5-DAF6-4E4B-A3EC-678E16F950F5}" type="pres">
      <dgm:prSet presAssocID="{C217DD72-5643-4784-A869-A3D3E9D48D3F}" presName="composite" presStyleCnt="0"/>
      <dgm:spPr/>
    </dgm:pt>
    <dgm:pt modelId="{CC67DBE5-C80E-4542-BEE9-212ED4B0242D}" type="pres">
      <dgm:prSet presAssocID="{C217DD72-5643-4784-A869-A3D3E9D48D3F}" presName="parTx" presStyleLbl="alignNode1" presStyleIdx="2" presStyleCnt="3">
        <dgm:presLayoutVars>
          <dgm:chMax val="0"/>
          <dgm:chPref val="0"/>
          <dgm:bulletEnabled val="1"/>
        </dgm:presLayoutVars>
      </dgm:prSet>
      <dgm:spPr/>
      <dgm:t>
        <a:bodyPr/>
        <a:lstStyle/>
        <a:p>
          <a:endParaRPr lang="en-US"/>
        </a:p>
      </dgm:t>
    </dgm:pt>
    <dgm:pt modelId="{EB346D42-E219-42C9-9978-D79C6C201B78}" type="pres">
      <dgm:prSet presAssocID="{C217DD72-5643-4784-A869-A3D3E9D48D3F}" presName="desTx" presStyleLbl="alignAccFollowNode1" presStyleIdx="2" presStyleCnt="3">
        <dgm:presLayoutVars>
          <dgm:bulletEnabled val="1"/>
        </dgm:presLayoutVars>
      </dgm:prSet>
      <dgm:spPr/>
      <dgm:t>
        <a:bodyPr/>
        <a:lstStyle/>
        <a:p>
          <a:endParaRPr lang="en-US"/>
        </a:p>
      </dgm:t>
    </dgm:pt>
  </dgm:ptLst>
  <dgm:cxnLst>
    <dgm:cxn modelId="{95EEE183-02A4-4828-A572-439C148985EE}" srcId="{C217DD72-5643-4784-A869-A3D3E9D48D3F}" destId="{A98FD441-3F61-4959-9928-70E1433BF37A}" srcOrd="1" destOrd="0" parTransId="{06A2FC5D-08CC-4079-94B8-BB7163568360}" sibTransId="{17E6C4C7-1B83-4A4E-A9F3-0F4CC9B84882}"/>
    <dgm:cxn modelId="{7194A4FD-1B84-4915-AA98-11C5E302A1F1}" srcId="{E2205004-9C16-4A86-B8A9-53C38769B227}" destId="{CBC1F87C-853E-4D58-B603-180C100E14E0}" srcOrd="0" destOrd="0" parTransId="{16320C08-90EC-406B-8A9F-E956AF21248C}" sibTransId="{7279252F-DEE4-4C25-A332-DDBFD6BA7906}"/>
    <dgm:cxn modelId="{ABA5E965-9C3A-48E0-A8F9-6439FF6BF396}" type="presOf" srcId="{5CF699A5-ED70-4A18-BA0D-0853C0973260}" destId="{EB346D42-E219-42C9-9978-D79C6C201B78}" srcOrd="0" destOrd="0" presId="urn:microsoft.com/office/officeart/2005/8/layout/hList1"/>
    <dgm:cxn modelId="{5A936FE4-CB2B-4FE9-8C5A-1B6F6DEA1880}" srcId="{C217DD72-5643-4784-A869-A3D3E9D48D3F}" destId="{5CF699A5-ED70-4A18-BA0D-0853C0973260}" srcOrd="0" destOrd="0" parTransId="{63ABEE73-DB20-4A97-8B1E-91F8BD9A8578}" sibTransId="{580B4538-ED43-411E-A187-BDB47B727D88}"/>
    <dgm:cxn modelId="{804084B5-5E65-48EC-9AE4-96E11AD1C4D7}" srcId="{71D9EE6A-6637-4D4C-8218-E91C4009277E}" destId="{42804884-F13E-4E26-8A45-9530CF398D6F}" srcOrd="0" destOrd="0" parTransId="{D780FFD0-FF11-4779-80AF-3BBA2940752E}" sibTransId="{524F2A05-4310-48D0-8917-C7000DA7F28F}"/>
    <dgm:cxn modelId="{503D61AE-5461-4DAF-BB9B-133B3BD0013E}" type="presOf" srcId="{29972537-9059-44E2-88ED-F87FA29AAB8C}" destId="{4DC664A6-54AC-4FC2-A288-EE65CFB8611F}" srcOrd="0" destOrd="1" presId="urn:microsoft.com/office/officeart/2005/8/layout/hList1"/>
    <dgm:cxn modelId="{92CAF4B0-3559-41EA-BCFC-B59F92BB6766}" srcId="{E2205004-9C16-4A86-B8A9-53C38769B227}" destId="{C217DD72-5643-4784-A869-A3D3E9D48D3F}" srcOrd="2" destOrd="0" parTransId="{C32632B3-147F-4FB2-8BE7-EECF935937D2}" sibTransId="{A9B69544-ABA6-4C00-9267-32D32C447380}"/>
    <dgm:cxn modelId="{A88A8152-E86B-4A7E-BE00-3D09A8D094BC}" type="presOf" srcId="{42804884-F13E-4E26-8A45-9530CF398D6F}" destId="{08F966E8-EEF0-4A20-9BA6-2CCF0ABFEB2C}" srcOrd="0" destOrd="0" presId="urn:microsoft.com/office/officeart/2005/8/layout/hList1"/>
    <dgm:cxn modelId="{09C34FF6-AAE0-4470-9206-B8F119A86F4F}" type="presOf" srcId="{71D9EE6A-6637-4D4C-8218-E91C4009277E}" destId="{82A5D195-7C81-41DE-85F6-EB492D0FE2C3}" srcOrd="0" destOrd="0" presId="urn:microsoft.com/office/officeart/2005/8/layout/hList1"/>
    <dgm:cxn modelId="{3FD63C06-7574-453A-B488-300F05504431}" type="presOf" srcId="{7ED39742-FB09-4A4A-BA9B-50CA4654F99F}" destId="{4DC664A6-54AC-4FC2-A288-EE65CFB8611F}" srcOrd="0" destOrd="0" presId="urn:microsoft.com/office/officeart/2005/8/layout/hList1"/>
    <dgm:cxn modelId="{CA45DDAE-50B9-43BE-BA76-058A0EB7FA49}" srcId="{E2205004-9C16-4A86-B8A9-53C38769B227}" destId="{71D9EE6A-6637-4D4C-8218-E91C4009277E}" srcOrd="1" destOrd="0" parTransId="{1E4A5A7D-E8E9-4A11-B176-79980B039E88}" sibTransId="{E34DF017-4517-4C30-99BE-9B7513225341}"/>
    <dgm:cxn modelId="{7D470267-EAC1-4C33-B554-46B6911D20A8}" type="presOf" srcId="{CBC1F87C-853E-4D58-B603-180C100E14E0}" destId="{ED285A7A-B09F-49BA-8412-87F07914B841}" srcOrd="0" destOrd="0" presId="urn:microsoft.com/office/officeart/2005/8/layout/hList1"/>
    <dgm:cxn modelId="{8D3385E7-F380-4B83-9C56-BC5161AD7E47}" srcId="{CBC1F87C-853E-4D58-B603-180C100E14E0}" destId="{29972537-9059-44E2-88ED-F87FA29AAB8C}" srcOrd="1" destOrd="0" parTransId="{BA611D1A-500C-4E15-A791-B79C5DF83009}" sibTransId="{F60BADA2-333E-4115-90B5-0E21BE351442}"/>
    <dgm:cxn modelId="{B1D957ED-75AF-4428-9751-BFBC9EB8439D}" type="presOf" srcId="{A98FD441-3F61-4959-9928-70E1433BF37A}" destId="{EB346D42-E219-42C9-9978-D79C6C201B78}" srcOrd="0" destOrd="1" presId="urn:microsoft.com/office/officeart/2005/8/layout/hList1"/>
    <dgm:cxn modelId="{AE738F86-554C-489E-BB6C-E7BCB08DF0C1}" srcId="{CBC1F87C-853E-4D58-B603-180C100E14E0}" destId="{7ED39742-FB09-4A4A-BA9B-50CA4654F99F}" srcOrd="0" destOrd="0" parTransId="{FFDFAA9C-00C2-4FB7-92AB-14F347BB368F}" sibTransId="{E02055AD-26D4-4BAF-B071-6BAB34A6CE51}"/>
    <dgm:cxn modelId="{B82AB570-888C-4B8B-A532-894283354B5F}" type="presOf" srcId="{C217DD72-5643-4784-A869-A3D3E9D48D3F}" destId="{CC67DBE5-C80E-4542-BEE9-212ED4B0242D}" srcOrd="0" destOrd="0" presId="urn:microsoft.com/office/officeart/2005/8/layout/hList1"/>
    <dgm:cxn modelId="{A4FFF5B3-0540-46C0-91A5-AD783A3F5317}" type="presOf" srcId="{E2205004-9C16-4A86-B8A9-53C38769B227}" destId="{4D4BB9F8-F7BE-4791-A5B4-F80F20855B55}" srcOrd="0" destOrd="0" presId="urn:microsoft.com/office/officeart/2005/8/layout/hList1"/>
    <dgm:cxn modelId="{02E66840-A957-47C9-B18F-29451D0ED7C2}" type="presParOf" srcId="{4D4BB9F8-F7BE-4791-A5B4-F80F20855B55}" destId="{2E9F6C9E-35D3-4B13-8F92-4856EEFFD2F7}" srcOrd="0" destOrd="0" presId="urn:microsoft.com/office/officeart/2005/8/layout/hList1"/>
    <dgm:cxn modelId="{8BEA90D7-0340-49F5-BC08-B601E0643B6E}" type="presParOf" srcId="{2E9F6C9E-35D3-4B13-8F92-4856EEFFD2F7}" destId="{ED285A7A-B09F-49BA-8412-87F07914B841}" srcOrd="0" destOrd="0" presId="urn:microsoft.com/office/officeart/2005/8/layout/hList1"/>
    <dgm:cxn modelId="{F3612A95-AE00-460E-99F7-681E0FC39287}" type="presParOf" srcId="{2E9F6C9E-35D3-4B13-8F92-4856EEFFD2F7}" destId="{4DC664A6-54AC-4FC2-A288-EE65CFB8611F}" srcOrd="1" destOrd="0" presId="urn:microsoft.com/office/officeart/2005/8/layout/hList1"/>
    <dgm:cxn modelId="{14040A67-1F4C-4425-9673-78782FAFB043}" type="presParOf" srcId="{4D4BB9F8-F7BE-4791-A5B4-F80F20855B55}" destId="{B807538B-CBFF-4110-967F-F48167FA62A6}" srcOrd="1" destOrd="0" presId="urn:microsoft.com/office/officeart/2005/8/layout/hList1"/>
    <dgm:cxn modelId="{10D846A1-7869-4E03-AE1D-A70D3F33BFCC}" type="presParOf" srcId="{4D4BB9F8-F7BE-4791-A5B4-F80F20855B55}" destId="{D76929A0-DF6D-4E84-856A-C63F07CAED30}" srcOrd="2" destOrd="0" presId="urn:microsoft.com/office/officeart/2005/8/layout/hList1"/>
    <dgm:cxn modelId="{9CFD65FC-8296-45C3-82C7-DA89319A5A64}" type="presParOf" srcId="{D76929A0-DF6D-4E84-856A-C63F07CAED30}" destId="{82A5D195-7C81-41DE-85F6-EB492D0FE2C3}" srcOrd="0" destOrd="0" presId="urn:microsoft.com/office/officeart/2005/8/layout/hList1"/>
    <dgm:cxn modelId="{3A21751A-9228-45AE-91BE-FF5F10AA7651}" type="presParOf" srcId="{D76929A0-DF6D-4E84-856A-C63F07CAED30}" destId="{08F966E8-EEF0-4A20-9BA6-2CCF0ABFEB2C}" srcOrd="1" destOrd="0" presId="urn:microsoft.com/office/officeart/2005/8/layout/hList1"/>
    <dgm:cxn modelId="{70E8FE09-DC06-4DCD-BD5F-666453CBC02B}" type="presParOf" srcId="{4D4BB9F8-F7BE-4791-A5B4-F80F20855B55}" destId="{26859416-4922-49FC-8DEB-C186DAA797FF}" srcOrd="3" destOrd="0" presId="urn:microsoft.com/office/officeart/2005/8/layout/hList1"/>
    <dgm:cxn modelId="{E463CF0D-6513-46B7-90A3-B1AB9412EDED}" type="presParOf" srcId="{4D4BB9F8-F7BE-4791-A5B4-F80F20855B55}" destId="{C293B0B5-DAF6-4E4B-A3EC-678E16F950F5}" srcOrd="4" destOrd="0" presId="urn:microsoft.com/office/officeart/2005/8/layout/hList1"/>
    <dgm:cxn modelId="{AB5E3D4A-BBC0-4D32-A344-33CF486CDB91}" type="presParOf" srcId="{C293B0B5-DAF6-4E4B-A3EC-678E16F950F5}" destId="{CC67DBE5-C80E-4542-BEE9-212ED4B0242D}" srcOrd="0" destOrd="0" presId="urn:microsoft.com/office/officeart/2005/8/layout/hList1"/>
    <dgm:cxn modelId="{E4A35B05-1BC4-49EE-B5D0-A35EF8228C3A}" type="presParOf" srcId="{C293B0B5-DAF6-4E4B-A3EC-678E16F950F5}" destId="{EB346D42-E219-42C9-9978-D79C6C201B7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E1D65A3-D12A-4D30-B942-05DEFBD00D05}"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s-CO"/>
        </a:p>
      </dgm:t>
    </dgm:pt>
    <dgm:pt modelId="{2C136524-4E9B-401C-AF49-793D4BA2E1B9}">
      <dgm:prSet phldrT="[Text]" phldr="0"/>
      <dgm:spPr/>
      <dgm:t>
        <a:bodyPr/>
        <a:lstStyle/>
        <a:p>
          <a:r>
            <a:rPr lang="en-US" dirty="0"/>
            <a:t>Workers</a:t>
          </a:r>
          <a:endParaRPr lang="es-CO" dirty="0"/>
        </a:p>
      </dgm:t>
    </dgm:pt>
    <dgm:pt modelId="{4444F11B-5122-4E05-8B97-851C6BFC4E0F}" type="parTrans" cxnId="{A2F4EA82-4D8F-4D53-BE55-40A7342E2D93}">
      <dgm:prSet/>
      <dgm:spPr/>
      <dgm:t>
        <a:bodyPr/>
        <a:lstStyle/>
        <a:p>
          <a:endParaRPr lang="es-CO"/>
        </a:p>
      </dgm:t>
    </dgm:pt>
    <dgm:pt modelId="{FAC559B2-1A84-4FEC-9E4A-B969CCAE2C1D}" type="sibTrans" cxnId="{A2F4EA82-4D8F-4D53-BE55-40A7342E2D93}">
      <dgm:prSet/>
      <dgm:spPr/>
      <dgm:t>
        <a:bodyPr/>
        <a:lstStyle/>
        <a:p>
          <a:endParaRPr lang="es-CO"/>
        </a:p>
      </dgm:t>
    </dgm:pt>
    <dgm:pt modelId="{28236E66-3D63-4A01-904E-F88FE6B8C740}">
      <dgm:prSet phldrT="[Text]" phldr="0"/>
      <dgm:spPr/>
      <dgm:t>
        <a:bodyPr/>
        <a:lstStyle/>
        <a:p>
          <a:r>
            <a:rPr lang="en-US" dirty="0"/>
            <a:t>Local Communities</a:t>
          </a:r>
          <a:endParaRPr lang="es-CO" dirty="0"/>
        </a:p>
      </dgm:t>
    </dgm:pt>
    <dgm:pt modelId="{61F09AB7-65F0-45A5-8C69-B7A372D2A97F}" type="parTrans" cxnId="{3EF1A044-8C51-4FD2-BD02-5B21DB321531}">
      <dgm:prSet/>
      <dgm:spPr/>
      <dgm:t>
        <a:bodyPr/>
        <a:lstStyle/>
        <a:p>
          <a:endParaRPr lang="es-CO"/>
        </a:p>
      </dgm:t>
    </dgm:pt>
    <dgm:pt modelId="{9E91C8B3-A458-42D9-8309-211FF6961897}" type="sibTrans" cxnId="{3EF1A044-8C51-4FD2-BD02-5B21DB321531}">
      <dgm:prSet/>
      <dgm:spPr/>
      <dgm:t>
        <a:bodyPr/>
        <a:lstStyle/>
        <a:p>
          <a:endParaRPr lang="es-CO"/>
        </a:p>
      </dgm:t>
    </dgm:pt>
    <dgm:pt modelId="{0CB70A8F-9E5F-453A-8571-A8D96DE94349}">
      <dgm:prSet phldrT="[Text]" phldr="0"/>
      <dgm:spPr/>
      <dgm:t>
        <a:bodyPr/>
        <a:lstStyle/>
        <a:p>
          <a:r>
            <a:rPr lang="en-US" dirty="0"/>
            <a:t>Value Chain actors</a:t>
          </a:r>
          <a:endParaRPr lang="es-CO" dirty="0"/>
        </a:p>
      </dgm:t>
    </dgm:pt>
    <dgm:pt modelId="{DFEB1084-6CAE-4086-8376-41982DFEFF45}" type="parTrans" cxnId="{8C0005D6-7046-40EE-A30A-CE95EF7CBA91}">
      <dgm:prSet/>
      <dgm:spPr/>
      <dgm:t>
        <a:bodyPr/>
        <a:lstStyle/>
        <a:p>
          <a:endParaRPr lang="es-CO"/>
        </a:p>
      </dgm:t>
    </dgm:pt>
    <dgm:pt modelId="{364D28F8-96BC-4BB6-91DC-1283B4A36322}" type="sibTrans" cxnId="{8C0005D6-7046-40EE-A30A-CE95EF7CBA91}">
      <dgm:prSet/>
      <dgm:spPr/>
      <dgm:t>
        <a:bodyPr/>
        <a:lstStyle/>
        <a:p>
          <a:endParaRPr lang="es-CO"/>
        </a:p>
      </dgm:t>
    </dgm:pt>
    <dgm:pt modelId="{F0F6EEBB-864B-4552-A809-4B6EF913DCA9}">
      <dgm:prSet phldrT="[Text]" phldr="0"/>
      <dgm:spPr/>
      <dgm:t>
        <a:bodyPr/>
        <a:lstStyle/>
        <a:p>
          <a:r>
            <a:rPr lang="es-CO" dirty="0"/>
            <a:t>Society</a:t>
          </a:r>
        </a:p>
      </dgm:t>
    </dgm:pt>
    <dgm:pt modelId="{1E9131B9-072C-4522-9854-5F4D7E3D1CD2}" type="parTrans" cxnId="{F0CDC6AE-4F41-4C5D-9817-5287FA924349}">
      <dgm:prSet/>
      <dgm:spPr/>
      <dgm:t>
        <a:bodyPr/>
        <a:lstStyle/>
        <a:p>
          <a:endParaRPr lang="en-US"/>
        </a:p>
      </dgm:t>
    </dgm:pt>
    <dgm:pt modelId="{577681F8-401D-4C28-A1F2-C4730ED56551}" type="sibTrans" cxnId="{F0CDC6AE-4F41-4C5D-9817-5287FA924349}">
      <dgm:prSet/>
      <dgm:spPr/>
      <dgm:t>
        <a:bodyPr/>
        <a:lstStyle/>
        <a:p>
          <a:endParaRPr lang="en-US"/>
        </a:p>
      </dgm:t>
    </dgm:pt>
    <dgm:pt modelId="{9D6E8FC3-A5BF-4947-BB5F-88F03AD2957D}">
      <dgm:prSet phldrT="[Text]" phldr="0"/>
      <dgm:spPr/>
      <dgm:t>
        <a:bodyPr/>
        <a:lstStyle/>
        <a:p>
          <a:r>
            <a:rPr lang="en-US"/>
            <a:t>Users/Consumers</a:t>
          </a:r>
          <a:endParaRPr lang="es-CO" dirty="0"/>
        </a:p>
      </dgm:t>
    </dgm:pt>
    <dgm:pt modelId="{E8B575A3-C0A6-46BC-A266-B40A925F2EAF}" type="parTrans" cxnId="{B4B80FDB-CB2E-4B4C-9FD9-D05A969A8601}">
      <dgm:prSet/>
      <dgm:spPr/>
      <dgm:t>
        <a:bodyPr/>
        <a:lstStyle/>
        <a:p>
          <a:endParaRPr lang="en-US"/>
        </a:p>
      </dgm:t>
    </dgm:pt>
    <dgm:pt modelId="{CB987983-EA77-4E0A-A89A-1D49FB532CC0}" type="sibTrans" cxnId="{B4B80FDB-CB2E-4B4C-9FD9-D05A969A8601}">
      <dgm:prSet/>
      <dgm:spPr/>
      <dgm:t>
        <a:bodyPr/>
        <a:lstStyle/>
        <a:p>
          <a:endParaRPr lang="en-US"/>
        </a:p>
      </dgm:t>
    </dgm:pt>
    <dgm:pt modelId="{C5B0AF78-BAAE-41D5-AC5A-D581B873BBA9}">
      <dgm:prSet phldrT="[Text]" phldr="0"/>
      <dgm:spPr/>
      <dgm:t>
        <a:bodyPr/>
        <a:lstStyle/>
        <a:p>
          <a:r>
            <a:rPr lang="es-CO"/>
            <a:t>Children</a:t>
          </a:r>
          <a:endParaRPr lang="es-CO" dirty="0"/>
        </a:p>
      </dgm:t>
    </dgm:pt>
    <dgm:pt modelId="{CE3E22AA-F9CE-47B8-8E3A-57046DDCAA5C}" type="parTrans" cxnId="{308F63E1-648C-456B-BF6B-6D9AA32F8FC4}">
      <dgm:prSet/>
      <dgm:spPr/>
      <dgm:t>
        <a:bodyPr/>
        <a:lstStyle/>
        <a:p>
          <a:endParaRPr lang="en-US"/>
        </a:p>
      </dgm:t>
    </dgm:pt>
    <dgm:pt modelId="{A3E2D5AD-58A8-4EEA-8599-4C67165DA798}" type="sibTrans" cxnId="{308F63E1-648C-456B-BF6B-6D9AA32F8FC4}">
      <dgm:prSet/>
      <dgm:spPr/>
      <dgm:t>
        <a:bodyPr/>
        <a:lstStyle/>
        <a:p>
          <a:endParaRPr lang="en-US"/>
        </a:p>
      </dgm:t>
    </dgm:pt>
    <dgm:pt modelId="{61FBDCF5-452C-4398-B03E-EA85E4E92BFD}" type="pres">
      <dgm:prSet presAssocID="{4E1D65A3-D12A-4D30-B942-05DEFBD00D05}" presName="Name0" presStyleCnt="0">
        <dgm:presLayoutVars>
          <dgm:dir/>
          <dgm:resizeHandles val="exact"/>
        </dgm:presLayoutVars>
      </dgm:prSet>
      <dgm:spPr/>
      <dgm:t>
        <a:bodyPr/>
        <a:lstStyle/>
        <a:p>
          <a:endParaRPr lang="en-US"/>
        </a:p>
      </dgm:t>
    </dgm:pt>
    <dgm:pt modelId="{77356D3C-3B90-474D-8B6C-B5513C86ABAF}" type="pres">
      <dgm:prSet presAssocID="{2C136524-4E9B-401C-AF49-793D4BA2E1B9}" presName="compNode" presStyleCnt="0"/>
      <dgm:spPr/>
    </dgm:pt>
    <dgm:pt modelId="{F65BDA74-739E-4DB4-A296-F5FABA3E2BAA}" type="pres">
      <dgm:prSet presAssocID="{2C136524-4E9B-401C-AF49-793D4BA2E1B9}" presName="pictRect" presStyleLbl="node1" presStyleIdx="0" presStyleCnt="6" custLinFactNeighborX="-210"/>
      <dgm:spPr>
        <a:blipFill>
          <a:blip xmlns:r="http://schemas.openxmlformats.org/officeDocument/2006/relationships" r:embed="rId1" cstate="hqprint">
            <a:extLst>
              <a:ext uri="{28A0092B-C50C-407E-A947-70E740481C1C}">
                <a14:useLocalDpi xmlns:a14="http://schemas.microsoft.com/office/drawing/2010/main" val="0"/>
              </a:ext>
            </a:extLst>
          </a:blip>
          <a:srcRect/>
          <a:stretch>
            <a:fillRect l="-2000" r="-2000"/>
          </a:stretch>
        </a:blipFill>
      </dgm:spPr>
      <dgm:extLst>
        <a:ext uri="{E40237B7-FDA0-4F09-8148-C483321AD2D9}">
          <dgm14:cNvPr xmlns:dgm14="http://schemas.microsoft.com/office/drawing/2010/diagram" id="0" name="" descr="Firefighters in uniform"/>
        </a:ext>
      </dgm:extLst>
    </dgm:pt>
    <dgm:pt modelId="{970A6A00-FA7C-4DDB-A026-F45FB8802795}" type="pres">
      <dgm:prSet presAssocID="{2C136524-4E9B-401C-AF49-793D4BA2E1B9}" presName="textRect" presStyleLbl="revTx" presStyleIdx="0" presStyleCnt="6">
        <dgm:presLayoutVars>
          <dgm:bulletEnabled val="1"/>
        </dgm:presLayoutVars>
      </dgm:prSet>
      <dgm:spPr/>
      <dgm:t>
        <a:bodyPr/>
        <a:lstStyle/>
        <a:p>
          <a:endParaRPr lang="en-US"/>
        </a:p>
      </dgm:t>
    </dgm:pt>
    <dgm:pt modelId="{880B835B-F9B7-4D8C-9E23-CDD4C6FC538C}" type="pres">
      <dgm:prSet presAssocID="{FAC559B2-1A84-4FEC-9E4A-B969CCAE2C1D}" presName="sibTrans" presStyleLbl="sibTrans2D1" presStyleIdx="0" presStyleCnt="0"/>
      <dgm:spPr/>
      <dgm:t>
        <a:bodyPr/>
        <a:lstStyle/>
        <a:p>
          <a:endParaRPr lang="en-US"/>
        </a:p>
      </dgm:t>
    </dgm:pt>
    <dgm:pt modelId="{90C7CADE-3095-4245-9E5B-E3BAFF65E3BF}" type="pres">
      <dgm:prSet presAssocID="{28236E66-3D63-4A01-904E-F88FE6B8C740}" presName="compNode" presStyleCnt="0"/>
      <dgm:spPr/>
    </dgm:pt>
    <dgm:pt modelId="{BEEFB3CA-0525-4481-AD39-184719E4CE52}" type="pres">
      <dgm:prSet presAssocID="{28236E66-3D63-4A01-904E-F88FE6B8C740}" presName="pictRect" presStyleLbl="node1" presStyleIdx="1" presStyleCnt="6"/>
      <dgm:spPr>
        <a:blipFill>
          <a:blip xmlns:r="http://schemas.openxmlformats.org/officeDocument/2006/relationships" r:embed="rId2" cstate="hqprint">
            <a:extLst>
              <a:ext uri="{28A0092B-C50C-407E-A947-70E740481C1C}">
                <a14:useLocalDpi xmlns:a14="http://schemas.microsoft.com/office/drawing/2010/main" val="0"/>
              </a:ext>
            </a:extLst>
          </a:blip>
          <a:srcRect/>
          <a:stretch>
            <a:fillRect l="-2000" r="-2000"/>
          </a:stretch>
        </a:blipFill>
      </dgm:spPr>
      <dgm:extLst>
        <a:ext uri="{E40237B7-FDA0-4F09-8148-C483321AD2D9}">
          <dgm14:cNvPr xmlns:dgm14="http://schemas.microsoft.com/office/drawing/2010/diagram" id="0" name="" descr="Houses in an area"/>
        </a:ext>
      </dgm:extLst>
    </dgm:pt>
    <dgm:pt modelId="{D30B6878-6C0E-4E3F-9CFD-C912FDF56184}" type="pres">
      <dgm:prSet presAssocID="{28236E66-3D63-4A01-904E-F88FE6B8C740}" presName="textRect" presStyleLbl="revTx" presStyleIdx="1" presStyleCnt="6">
        <dgm:presLayoutVars>
          <dgm:bulletEnabled val="1"/>
        </dgm:presLayoutVars>
      </dgm:prSet>
      <dgm:spPr/>
      <dgm:t>
        <a:bodyPr/>
        <a:lstStyle/>
        <a:p>
          <a:endParaRPr lang="en-US"/>
        </a:p>
      </dgm:t>
    </dgm:pt>
    <dgm:pt modelId="{A822FD9A-B7BA-4EC4-9E4B-B29F445D7101}" type="pres">
      <dgm:prSet presAssocID="{9E91C8B3-A458-42D9-8309-211FF6961897}" presName="sibTrans" presStyleLbl="sibTrans2D1" presStyleIdx="0" presStyleCnt="0"/>
      <dgm:spPr/>
      <dgm:t>
        <a:bodyPr/>
        <a:lstStyle/>
        <a:p>
          <a:endParaRPr lang="en-US"/>
        </a:p>
      </dgm:t>
    </dgm:pt>
    <dgm:pt modelId="{90340F46-4DDA-46D8-A7DB-C394222A004E}" type="pres">
      <dgm:prSet presAssocID="{0CB70A8F-9E5F-453A-8571-A8D96DE94349}" presName="compNode" presStyleCnt="0"/>
      <dgm:spPr/>
    </dgm:pt>
    <dgm:pt modelId="{8D6B7487-6E5A-4BD2-A5A2-8BA08388AC92}" type="pres">
      <dgm:prSet presAssocID="{0CB70A8F-9E5F-453A-8571-A8D96DE94349}" presName="pictRect" presStyleLbl="node1" presStyleIdx="2" presStyleCnt="6"/>
      <dgm:spPr>
        <a:blipFill>
          <a:blip xmlns:r="http://schemas.openxmlformats.org/officeDocument/2006/relationships" r:embed="rId3" cstate="hqprint">
            <a:extLst>
              <a:ext uri="{28A0092B-C50C-407E-A947-70E740481C1C}">
                <a14:useLocalDpi xmlns:a14="http://schemas.microsoft.com/office/drawing/2010/main" val="0"/>
              </a:ext>
            </a:extLst>
          </a:blip>
          <a:srcRect/>
          <a:stretch>
            <a:fillRect l="-2000" r="-2000"/>
          </a:stretch>
        </a:blipFill>
      </dgm:spPr>
      <dgm:t>
        <a:bodyPr/>
        <a:lstStyle/>
        <a:p>
          <a:endParaRPr lang="en-US"/>
        </a:p>
      </dgm:t>
      <dgm:extLst>
        <a:ext uri="{E40237B7-FDA0-4F09-8148-C483321AD2D9}">
          <dgm14:cNvPr xmlns:dgm14="http://schemas.microsoft.com/office/drawing/2010/diagram" id="0" name="" descr="Woman holding notepad"/>
        </a:ext>
      </dgm:extLst>
    </dgm:pt>
    <dgm:pt modelId="{F248F659-FA94-433F-A5BE-D4BA95F5F74A}" type="pres">
      <dgm:prSet presAssocID="{0CB70A8F-9E5F-453A-8571-A8D96DE94349}" presName="textRect" presStyleLbl="revTx" presStyleIdx="2" presStyleCnt="6">
        <dgm:presLayoutVars>
          <dgm:bulletEnabled val="1"/>
        </dgm:presLayoutVars>
      </dgm:prSet>
      <dgm:spPr/>
      <dgm:t>
        <a:bodyPr/>
        <a:lstStyle/>
        <a:p>
          <a:endParaRPr lang="en-US"/>
        </a:p>
      </dgm:t>
    </dgm:pt>
    <dgm:pt modelId="{98FA7316-28F8-4920-B491-D5CE8CDD23E4}" type="pres">
      <dgm:prSet presAssocID="{364D28F8-96BC-4BB6-91DC-1283B4A36322}" presName="sibTrans" presStyleLbl="sibTrans2D1" presStyleIdx="0" presStyleCnt="0"/>
      <dgm:spPr/>
      <dgm:t>
        <a:bodyPr/>
        <a:lstStyle/>
        <a:p>
          <a:endParaRPr lang="en-US"/>
        </a:p>
      </dgm:t>
    </dgm:pt>
    <dgm:pt modelId="{8937EFA8-0CCE-4AD0-9D8F-86831EEA297F}" type="pres">
      <dgm:prSet presAssocID="{9D6E8FC3-A5BF-4947-BB5F-88F03AD2957D}" presName="compNode" presStyleCnt="0"/>
      <dgm:spPr/>
    </dgm:pt>
    <dgm:pt modelId="{9DAC826F-671A-48AA-BB0F-C44CC73B51E4}" type="pres">
      <dgm:prSet presAssocID="{9D6E8FC3-A5BF-4947-BB5F-88F03AD2957D}" presName="pictRect" presStyleLbl="node1" presStyleIdx="3" presStyleCnt="6"/>
      <dgm:spPr>
        <a:blipFill rotWithShape="1">
          <a:blip xmlns:r="http://schemas.openxmlformats.org/officeDocument/2006/relationships" r:embed="rId4" cstate="hqprint">
            <a:extLst>
              <a:ext uri="{28A0092B-C50C-407E-A947-70E740481C1C}">
                <a14:useLocalDpi xmlns:a14="http://schemas.microsoft.com/office/drawing/2010/main" val="0"/>
              </a:ext>
            </a:extLst>
          </a:blip>
          <a:srcRect/>
          <a:stretch>
            <a:fillRect l="-7000" r="-7000"/>
          </a:stretch>
        </a:blipFill>
      </dgm:spPr>
      <dgm:t>
        <a:bodyPr/>
        <a:lstStyle/>
        <a:p>
          <a:endParaRPr lang="en-US"/>
        </a:p>
      </dgm:t>
    </dgm:pt>
    <dgm:pt modelId="{1DD99421-EB96-45A4-9C14-F094A7A0F249}" type="pres">
      <dgm:prSet presAssocID="{9D6E8FC3-A5BF-4947-BB5F-88F03AD2957D}" presName="textRect" presStyleLbl="revTx" presStyleIdx="3" presStyleCnt="6">
        <dgm:presLayoutVars>
          <dgm:bulletEnabled val="1"/>
        </dgm:presLayoutVars>
      </dgm:prSet>
      <dgm:spPr/>
      <dgm:t>
        <a:bodyPr/>
        <a:lstStyle/>
        <a:p>
          <a:endParaRPr lang="en-US"/>
        </a:p>
      </dgm:t>
    </dgm:pt>
    <dgm:pt modelId="{0830CFF0-FD8C-40F2-8EFA-E66DBDB41B23}" type="pres">
      <dgm:prSet presAssocID="{CB987983-EA77-4E0A-A89A-1D49FB532CC0}" presName="sibTrans" presStyleLbl="sibTrans2D1" presStyleIdx="0" presStyleCnt="0"/>
      <dgm:spPr/>
      <dgm:t>
        <a:bodyPr/>
        <a:lstStyle/>
        <a:p>
          <a:endParaRPr lang="en-US"/>
        </a:p>
      </dgm:t>
    </dgm:pt>
    <dgm:pt modelId="{C34D74D0-955A-4C70-AA8D-4DE171761458}" type="pres">
      <dgm:prSet presAssocID="{F0F6EEBB-864B-4552-A809-4B6EF913DCA9}" presName="compNode" presStyleCnt="0"/>
      <dgm:spPr/>
    </dgm:pt>
    <dgm:pt modelId="{86EBCA67-231B-422D-9001-E837F2C5EFEF}" type="pres">
      <dgm:prSet presAssocID="{F0F6EEBB-864B-4552-A809-4B6EF913DCA9}" presName="pictRect" presStyleLbl="node1" presStyleIdx="4" presStyleCnt="6"/>
      <dgm:spPr>
        <a:blipFill>
          <a:blip xmlns:r="http://schemas.openxmlformats.org/officeDocument/2006/relationships" r:embed="rId5" cstate="hqprint">
            <a:extLst>
              <a:ext uri="{28A0092B-C50C-407E-A947-70E740481C1C}">
                <a14:useLocalDpi xmlns:a14="http://schemas.microsoft.com/office/drawing/2010/main" val="0"/>
              </a:ext>
            </a:extLst>
          </a:blip>
          <a:srcRect/>
          <a:stretch>
            <a:fillRect l="-2000" r="-2000"/>
          </a:stretch>
        </a:blipFill>
      </dgm:spPr>
      <dgm:t>
        <a:bodyPr/>
        <a:lstStyle/>
        <a:p>
          <a:endParaRPr lang="en-US"/>
        </a:p>
      </dgm:t>
      <dgm:extLst>
        <a:ext uri="{E40237B7-FDA0-4F09-8148-C483321AD2D9}">
          <dgm14:cNvPr xmlns:dgm14="http://schemas.microsoft.com/office/drawing/2010/diagram" id="0" name="" descr="Buildings with different colors"/>
        </a:ext>
      </dgm:extLst>
    </dgm:pt>
    <dgm:pt modelId="{9CAF8B9B-B4C5-4FAD-AEDB-90520223EA1F}" type="pres">
      <dgm:prSet presAssocID="{F0F6EEBB-864B-4552-A809-4B6EF913DCA9}" presName="textRect" presStyleLbl="revTx" presStyleIdx="4" presStyleCnt="6">
        <dgm:presLayoutVars>
          <dgm:bulletEnabled val="1"/>
        </dgm:presLayoutVars>
      </dgm:prSet>
      <dgm:spPr/>
      <dgm:t>
        <a:bodyPr/>
        <a:lstStyle/>
        <a:p>
          <a:endParaRPr lang="en-US"/>
        </a:p>
      </dgm:t>
    </dgm:pt>
    <dgm:pt modelId="{D5863DFA-84E6-4124-BF71-5FA09A54FA69}" type="pres">
      <dgm:prSet presAssocID="{577681F8-401D-4C28-A1F2-C4730ED56551}" presName="sibTrans" presStyleLbl="sibTrans2D1" presStyleIdx="0" presStyleCnt="0"/>
      <dgm:spPr/>
      <dgm:t>
        <a:bodyPr/>
        <a:lstStyle/>
        <a:p>
          <a:endParaRPr lang="en-US"/>
        </a:p>
      </dgm:t>
    </dgm:pt>
    <dgm:pt modelId="{43A26FFC-720D-41D3-ABC3-2ED6BA3B6A12}" type="pres">
      <dgm:prSet presAssocID="{C5B0AF78-BAAE-41D5-AC5A-D581B873BBA9}" presName="compNode" presStyleCnt="0"/>
      <dgm:spPr/>
    </dgm:pt>
    <dgm:pt modelId="{502F2358-D403-40CA-A16E-A322824C84A4}" type="pres">
      <dgm:prSet presAssocID="{C5B0AF78-BAAE-41D5-AC5A-D581B873BBA9}" presName="pictRect" presStyleLbl="node1" presStyleIdx="5" presStyleCnt="6"/>
      <dgm:spPr>
        <a:blipFill>
          <a:blip xmlns:r="http://schemas.openxmlformats.org/officeDocument/2006/relationships" r:embed="rId6" cstate="hqprint">
            <a:extLst>
              <a:ext uri="{28A0092B-C50C-407E-A947-70E740481C1C}">
                <a14:useLocalDpi xmlns:a14="http://schemas.microsoft.com/office/drawing/2010/main" val="0"/>
              </a:ext>
            </a:extLst>
          </a:blip>
          <a:srcRect/>
          <a:stretch>
            <a:fillRect l="-2000" r="-2000"/>
          </a:stretch>
        </a:blipFill>
      </dgm:spPr>
      <dgm:t>
        <a:bodyPr/>
        <a:lstStyle/>
        <a:p>
          <a:endParaRPr lang="en-US"/>
        </a:p>
      </dgm:t>
      <dgm:extLst>
        <a:ext uri="{E40237B7-FDA0-4F09-8148-C483321AD2D9}">
          <dgm14:cNvPr xmlns:dgm14="http://schemas.microsoft.com/office/drawing/2010/diagram" id="0" name="" descr="Children looking out of small square open windows, smiling and waving"/>
        </a:ext>
      </dgm:extLst>
    </dgm:pt>
    <dgm:pt modelId="{5AEF9270-6CD7-4031-BD08-399EE6C7DFC1}" type="pres">
      <dgm:prSet presAssocID="{C5B0AF78-BAAE-41D5-AC5A-D581B873BBA9}" presName="textRect" presStyleLbl="revTx" presStyleIdx="5" presStyleCnt="6">
        <dgm:presLayoutVars>
          <dgm:bulletEnabled val="1"/>
        </dgm:presLayoutVars>
      </dgm:prSet>
      <dgm:spPr/>
      <dgm:t>
        <a:bodyPr/>
        <a:lstStyle/>
        <a:p>
          <a:endParaRPr lang="en-US"/>
        </a:p>
      </dgm:t>
    </dgm:pt>
  </dgm:ptLst>
  <dgm:cxnLst>
    <dgm:cxn modelId="{F0CDC6AE-4F41-4C5D-9817-5287FA924349}" srcId="{4E1D65A3-D12A-4D30-B942-05DEFBD00D05}" destId="{F0F6EEBB-864B-4552-A809-4B6EF913DCA9}" srcOrd="4" destOrd="0" parTransId="{1E9131B9-072C-4522-9854-5F4D7E3D1CD2}" sibTransId="{577681F8-401D-4C28-A1F2-C4730ED56551}"/>
    <dgm:cxn modelId="{379CFB70-97DB-4B7A-840F-63F2B07BDF23}" type="presOf" srcId="{FAC559B2-1A84-4FEC-9E4A-B969CCAE2C1D}" destId="{880B835B-F9B7-4D8C-9E23-CDD4C6FC538C}" srcOrd="0" destOrd="0" presId="urn:microsoft.com/office/officeart/2005/8/layout/pList1"/>
    <dgm:cxn modelId="{A2F4EA82-4D8F-4D53-BE55-40A7342E2D93}" srcId="{4E1D65A3-D12A-4D30-B942-05DEFBD00D05}" destId="{2C136524-4E9B-401C-AF49-793D4BA2E1B9}" srcOrd="0" destOrd="0" parTransId="{4444F11B-5122-4E05-8B97-851C6BFC4E0F}" sibTransId="{FAC559B2-1A84-4FEC-9E4A-B969CCAE2C1D}"/>
    <dgm:cxn modelId="{157FB50A-F0A6-465F-9577-6605B0092048}" type="presOf" srcId="{0CB70A8F-9E5F-453A-8571-A8D96DE94349}" destId="{F248F659-FA94-433F-A5BE-D4BA95F5F74A}" srcOrd="0" destOrd="0" presId="urn:microsoft.com/office/officeart/2005/8/layout/pList1"/>
    <dgm:cxn modelId="{4B99AB4C-B22A-4F54-8219-6525F654362C}" type="presOf" srcId="{28236E66-3D63-4A01-904E-F88FE6B8C740}" destId="{D30B6878-6C0E-4E3F-9CFD-C912FDF56184}" srcOrd="0" destOrd="0" presId="urn:microsoft.com/office/officeart/2005/8/layout/pList1"/>
    <dgm:cxn modelId="{308F63E1-648C-456B-BF6B-6D9AA32F8FC4}" srcId="{4E1D65A3-D12A-4D30-B942-05DEFBD00D05}" destId="{C5B0AF78-BAAE-41D5-AC5A-D581B873BBA9}" srcOrd="5" destOrd="0" parTransId="{CE3E22AA-F9CE-47B8-8E3A-57046DDCAA5C}" sibTransId="{A3E2D5AD-58A8-4EEA-8599-4C67165DA798}"/>
    <dgm:cxn modelId="{8C0005D6-7046-40EE-A30A-CE95EF7CBA91}" srcId="{4E1D65A3-D12A-4D30-B942-05DEFBD00D05}" destId="{0CB70A8F-9E5F-453A-8571-A8D96DE94349}" srcOrd="2" destOrd="0" parTransId="{DFEB1084-6CAE-4086-8376-41982DFEFF45}" sibTransId="{364D28F8-96BC-4BB6-91DC-1283B4A36322}"/>
    <dgm:cxn modelId="{5A03513B-2EC4-492B-9336-FDD560795BE2}" type="presOf" srcId="{9D6E8FC3-A5BF-4947-BB5F-88F03AD2957D}" destId="{1DD99421-EB96-45A4-9C14-F094A7A0F249}" srcOrd="0" destOrd="0" presId="urn:microsoft.com/office/officeart/2005/8/layout/pList1"/>
    <dgm:cxn modelId="{B677A7C9-C1AF-4894-8913-D8C0217947A1}" type="presOf" srcId="{CB987983-EA77-4E0A-A89A-1D49FB532CC0}" destId="{0830CFF0-FD8C-40F2-8EFA-E66DBDB41B23}" srcOrd="0" destOrd="0" presId="urn:microsoft.com/office/officeart/2005/8/layout/pList1"/>
    <dgm:cxn modelId="{3EF1A044-8C51-4FD2-BD02-5B21DB321531}" srcId="{4E1D65A3-D12A-4D30-B942-05DEFBD00D05}" destId="{28236E66-3D63-4A01-904E-F88FE6B8C740}" srcOrd="1" destOrd="0" parTransId="{61F09AB7-65F0-45A5-8C69-B7A372D2A97F}" sibTransId="{9E91C8B3-A458-42D9-8309-211FF6961897}"/>
    <dgm:cxn modelId="{C2B64110-49A0-4EC9-9D84-351192EFF963}" type="presOf" srcId="{4E1D65A3-D12A-4D30-B942-05DEFBD00D05}" destId="{61FBDCF5-452C-4398-B03E-EA85E4E92BFD}" srcOrd="0" destOrd="0" presId="urn:microsoft.com/office/officeart/2005/8/layout/pList1"/>
    <dgm:cxn modelId="{F7050EA5-7705-4199-AA21-7DBB4ECC4418}" type="presOf" srcId="{F0F6EEBB-864B-4552-A809-4B6EF913DCA9}" destId="{9CAF8B9B-B4C5-4FAD-AEDB-90520223EA1F}" srcOrd="0" destOrd="0" presId="urn:microsoft.com/office/officeart/2005/8/layout/pList1"/>
    <dgm:cxn modelId="{710D08DF-AC4E-4E47-A976-4FB1CAFD5878}" type="presOf" srcId="{2C136524-4E9B-401C-AF49-793D4BA2E1B9}" destId="{970A6A00-FA7C-4DDB-A026-F45FB8802795}" srcOrd="0" destOrd="0" presId="urn:microsoft.com/office/officeart/2005/8/layout/pList1"/>
    <dgm:cxn modelId="{3E68E7D0-C385-43EE-82C7-4DF33A9993D0}" type="presOf" srcId="{C5B0AF78-BAAE-41D5-AC5A-D581B873BBA9}" destId="{5AEF9270-6CD7-4031-BD08-399EE6C7DFC1}" srcOrd="0" destOrd="0" presId="urn:microsoft.com/office/officeart/2005/8/layout/pList1"/>
    <dgm:cxn modelId="{F3CF2202-ED60-4E3B-95D0-4C1A156CDE58}" type="presOf" srcId="{9E91C8B3-A458-42D9-8309-211FF6961897}" destId="{A822FD9A-B7BA-4EC4-9E4B-B29F445D7101}" srcOrd="0" destOrd="0" presId="urn:microsoft.com/office/officeart/2005/8/layout/pList1"/>
    <dgm:cxn modelId="{FA00809E-5E41-448A-AE90-AB4E57AFB71E}" type="presOf" srcId="{577681F8-401D-4C28-A1F2-C4730ED56551}" destId="{D5863DFA-84E6-4124-BF71-5FA09A54FA69}" srcOrd="0" destOrd="0" presId="urn:microsoft.com/office/officeart/2005/8/layout/pList1"/>
    <dgm:cxn modelId="{B4B80FDB-CB2E-4B4C-9FD9-D05A969A8601}" srcId="{4E1D65A3-D12A-4D30-B942-05DEFBD00D05}" destId="{9D6E8FC3-A5BF-4947-BB5F-88F03AD2957D}" srcOrd="3" destOrd="0" parTransId="{E8B575A3-C0A6-46BC-A266-B40A925F2EAF}" sibTransId="{CB987983-EA77-4E0A-A89A-1D49FB532CC0}"/>
    <dgm:cxn modelId="{F2516034-FF4C-42E0-87F1-BA192677F461}" type="presOf" srcId="{364D28F8-96BC-4BB6-91DC-1283B4A36322}" destId="{98FA7316-28F8-4920-B491-D5CE8CDD23E4}" srcOrd="0" destOrd="0" presId="urn:microsoft.com/office/officeart/2005/8/layout/pList1"/>
    <dgm:cxn modelId="{C85C2271-21C0-458B-888E-ED4398B86E97}" type="presParOf" srcId="{61FBDCF5-452C-4398-B03E-EA85E4E92BFD}" destId="{77356D3C-3B90-474D-8B6C-B5513C86ABAF}" srcOrd="0" destOrd="0" presId="urn:microsoft.com/office/officeart/2005/8/layout/pList1"/>
    <dgm:cxn modelId="{9DA62D92-C2C9-4E10-8B44-BC1DA341C5D6}" type="presParOf" srcId="{77356D3C-3B90-474D-8B6C-B5513C86ABAF}" destId="{F65BDA74-739E-4DB4-A296-F5FABA3E2BAA}" srcOrd="0" destOrd="0" presId="urn:microsoft.com/office/officeart/2005/8/layout/pList1"/>
    <dgm:cxn modelId="{B03C3392-69EB-45D7-8C32-A0A60ED7B17C}" type="presParOf" srcId="{77356D3C-3B90-474D-8B6C-B5513C86ABAF}" destId="{970A6A00-FA7C-4DDB-A026-F45FB8802795}" srcOrd="1" destOrd="0" presId="urn:microsoft.com/office/officeart/2005/8/layout/pList1"/>
    <dgm:cxn modelId="{89E8733B-6E3A-4B83-BEC2-6F2F2906F0AE}" type="presParOf" srcId="{61FBDCF5-452C-4398-B03E-EA85E4E92BFD}" destId="{880B835B-F9B7-4D8C-9E23-CDD4C6FC538C}" srcOrd="1" destOrd="0" presId="urn:microsoft.com/office/officeart/2005/8/layout/pList1"/>
    <dgm:cxn modelId="{A14064FD-18C8-42FF-B399-561C09BF98FF}" type="presParOf" srcId="{61FBDCF5-452C-4398-B03E-EA85E4E92BFD}" destId="{90C7CADE-3095-4245-9E5B-E3BAFF65E3BF}" srcOrd="2" destOrd="0" presId="urn:microsoft.com/office/officeart/2005/8/layout/pList1"/>
    <dgm:cxn modelId="{B77E2778-6738-4305-B2F6-18EC36A24FCA}" type="presParOf" srcId="{90C7CADE-3095-4245-9E5B-E3BAFF65E3BF}" destId="{BEEFB3CA-0525-4481-AD39-184719E4CE52}" srcOrd="0" destOrd="0" presId="urn:microsoft.com/office/officeart/2005/8/layout/pList1"/>
    <dgm:cxn modelId="{FC57C2A2-65B9-41B9-A691-AD7639E4C96A}" type="presParOf" srcId="{90C7CADE-3095-4245-9E5B-E3BAFF65E3BF}" destId="{D30B6878-6C0E-4E3F-9CFD-C912FDF56184}" srcOrd="1" destOrd="0" presId="urn:microsoft.com/office/officeart/2005/8/layout/pList1"/>
    <dgm:cxn modelId="{3E388A7F-4DF2-4212-9A5B-46D26B2F8D17}" type="presParOf" srcId="{61FBDCF5-452C-4398-B03E-EA85E4E92BFD}" destId="{A822FD9A-B7BA-4EC4-9E4B-B29F445D7101}" srcOrd="3" destOrd="0" presId="urn:microsoft.com/office/officeart/2005/8/layout/pList1"/>
    <dgm:cxn modelId="{CC080F18-25B4-482B-A4E0-37D9D5D28081}" type="presParOf" srcId="{61FBDCF5-452C-4398-B03E-EA85E4E92BFD}" destId="{90340F46-4DDA-46D8-A7DB-C394222A004E}" srcOrd="4" destOrd="0" presId="urn:microsoft.com/office/officeart/2005/8/layout/pList1"/>
    <dgm:cxn modelId="{52B67A82-C43B-4967-BC38-0525924E7DFD}" type="presParOf" srcId="{90340F46-4DDA-46D8-A7DB-C394222A004E}" destId="{8D6B7487-6E5A-4BD2-A5A2-8BA08388AC92}" srcOrd="0" destOrd="0" presId="urn:microsoft.com/office/officeart/2005/8/layout/pList1"/>
    <dgm:cxn modelId="{3485E9EA-5962-4AA8-A72A-07CD317E881B}" type="presParOf" srcId="{90340F46-4DDA-46D8-A7DB-C394222A004E}" destId="{F248F659-FA94-433F-A5BE-D4BA95F5F74A}" srcOrd="1" destOrd="0" presId="urn:microsoft.com/office/officeart/2005/8/layout/pList1"/>
    <dgm:cxn modelId="{8FF09F27-4522-4327-BDCD-F27409FA7E1B}" type="presParOf" srcId="{61FBDCF5-452C-4398-B03E-EA85E4E92BFD}" destId="{98FA7316-28F8-4920-B491-D5CE8CDD23E4}" srcOrd="5" destOrd="0" presId="urn:microsoft.com/office/officeart/2005/8/layout/pList1"/>
    <dgm:cxn modelId="{83C33DBC-583A-4F1F-8B35-CD85795C9110}" type="presParOf" srcId="{61FBDCF5-452C-4398-B03E-EA85E4E92BFD}" destId="{8937EFA8-0CCE-4AD0-9D8F-86831EEA297F}" srcOrd="6" destOrd="0" presId="urn:microsoft.com/office/officeart/2005/8/layout/pList1"/>
    <dgm:cxn modelId="{C7FEA80F-B7E2-4F2E-B45A-C542B301092F}" type="presParOf" srcId="{8937EFA8-0CCE-4AD0-9D8F-86831EEA297F}" destId="{9DAC826F-671A-48AA-BB0F-C44CC73B51E4}" srcOrd="0" destOrd="0" presId="urn:microsoft.com/office/officeart/2005/8/layout/pList1"/>
    <dgm:cxn modelId="{157DC9B6-1057-4740-9816-24EB75D6B24D}" type="presParOf" srcId="{8937EFA8-0CCE-4AD0-9D8F-86831EEA297F}" destId="{1DD99421-EB96-45A4-9C14-F094A7A0F249}" srcOrd="1" destOrd="0" presId="urn:microsoft.com/office/officeart/2005/8/layout/pList1"/>
    <dgm:cxn modelId="{97C77C03-D595-4EAD-8D55-512B506B649A}" type="presParOf" srcId="{61FBDCF5-452C-4398-B03E-EA85E4E92BFD}" destId="{0830CFF0-FD8C-40F2-8EFA-E66DBDB41B23}" srcOrd="7" destOrd="0" presId="urn:microsoft.com/office/officeart/2005/8/layout/pList1"/>
    <dgm:cxn modelId="{BDA7D685-08FE-4822-8B43-D2023ED912E9}" type="presParOf" srcId="{61FBDCF5-452C-4398-B03E-EA85E4E92BFD}" destId="{C34D74D0-955A-4C70-AA8D-4DE171761458}" srcOrd="8" destOrd="0" presId="urn:microsoft.com/office/officeart/2005/8/layout/pList1"/>
    <dgm:cxn modelId="{26818D9E-C90E-4A63-BAEF-914327BE5E16}" type="presParOf" srcId="{C34D74D0-955A-4C70-AA8D-4DE171761458}" destId="{86EBCA67-231B-422D-9001-E837F2C5EFEF}" srcOrd="0" destOrd="0" presId="urn:microsoft.com/office/officeart/2005/8/layout/pList1"/>
    <dgm:cxn modelId="{0F788282-AFD7-46F9-8EFF-83826C55CBCA}" type="presParOf" srcId="{C34D74D0-955A-4C70-AA8D-4DE171761458}" destId="{9CAF8B9B-B4C5-4FAD-AEDB-90520223EA1F}" srcOrd="1" destOrd="0" presId="urn:microsoft.com/office/officeart/2005/8/layout/pList1"/>
    <dgm:cxn modelId="{0C3079D8-A25E-43F8-9368-17AB5D5EB3C6}" type="presParOf" srcId="{61FBDCF5-452C-4398-B03E-EA85E4E92BFD}" destId="{D5863DFA-84E6-4124-BF71-5FA09A54FA69}" srcOrd="9" destOrd="0" presId="urn:microsoft.com/office/officeart/2005/8/layout/pList1"/>
    <dgm:cxn modelId="{9DAA7EAB-9BA3-40C8-A61A-C7210AE69B44}" type="presParOf" srcId="{61FBDCF5-452C-4398-B03E-EA85E4E92BFD}" destId="{43A26FFC-720D-41D3-ABC3-2ED6BA3B6A12}" srcOrd="10" destOrd="0" presId="urn:microsoft.com/office/officeart/2005/8/layout/pList1"/>
    <dgm:cxn modelId="{68DA2098-7D19-46D5-A5FC-EB4C84F9589A}" type="presParOf" srcId="{43A26FFC-720D-41D3-ABC3-2ED6BA3B6A12}" destId="{502F2358-D403-40CA-A16E-A322824C84A4}" srcOrd="0" destOrd="0" presId="urn:microsoft.com/office/officeart/2005/8/layout/pList1"/>
    <dgm:cxn modelId="{180D6997-C870-42F9-93D5-73D5201C734C}" type="presParOf" srcId="{43A26FFC-720D-41D3-ABC3-2ED6BA3B6A12}" destId="{5AEF9270-6CD7-4031-BD08-399EE6C7DFC1}"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E1D65A3-D12A-4D30-B942-05DEFBD00D05}" type="doc">
      <dgm:prSet loTypeId="urn:microsoft.com/office/officeart/2005/8/layout/pList2" loCatId="list" qsTypeId="urn:microsoft.com/office/officeart/2005/8/quickstyle/simple4" qsCatId="simple" csTypeId="urn:microsoft.com/office/officeart/2005/8/colors/accent3_2" csCatId="accent3" phldr="1"/>
      <dgm:spPr/>
      <dgm:t>
        <a:bodyPr/>
        <a:lstStyle/>
        <a:p>
          <a:endParaRPr lang="es-CO"/>
        </a:p>
      </dgm:t>
    </dgm:pt>
    <dgm:pt modelId="{2C136524-4E9B-401C-AF49-793D4BA2E1B9}">
      <dgm:prSet phldrT="[Text]" phldr="0"/>
      <dgm:spPr/>
      <dgm:t>
        <a:bodyPr/>
        <a:lstStyle/>
        <a:p>
          <a:r>
            <a:rPr lang="en-US" noProof="0" dirty="0"/>
            <a:t>Health and safety</a:t>
          </a:r>
        </a:p>
        <a:p>
          <a:r>
            <a:rPr lang="en-US" noProof="0" dirty="0"/>
            <a:t>Fair salary</a:t>
          </a:r>
        </a:p>
        <a:p>
          <a:r>
            <a:rPr lang="en-US" noProof="0" dirty="0"/>
            <a:t>Child labor</a:t>
          </a:r>
        </a:p>
        <a:p>
          <a:r>
            <a:rPr lang="en-US" noProof="0" dirty="0"/>
            <a:t>Forced labor</a:t>
          </a:r>
        </a:p>
        <a:p>
          <a:r>
            <a:rPr lang="en-US" noProof="0" dirty="0"/>
            <a:t>Discrimination</a:t>
          </a:r>
        </a:p>
        <a:p>
          <a:r>
            <a:rPr lang="en-US" noProof="0" dirty="0"/>
            <a:t>Freedom of association and collective bargaining</a:t>
          </a:r>
        </a:p>
        <a:p>
          <a:r>
            <a:rPr lang="en-US" noProof="0" dirty="0"/>
            <a:t> Work-life balance</a:t>
          </a:r>
        </a:p>
      </dgm:t>
    </dgm:pt>
    <dgm:pt modelId="{4444F11B-5122-4E05-8B97-851C6BFC4E0F}" type="parTrans" cxnId="{A2F4EA82-4D8F-4D53-BE55-40A7342E2D93}">
      <dgm:prSet/>
      <dgm:spPr/>
      <dgm:t>
        <a:bodyPr/>
        <a:lstStyle/>
        <a:p>
          <a:endParaRPr lang="en-US" noProof="0" dirty="0"/>
        </a:p>
      </dgm:t>
    </dgm:pt>
    <dgm:pt modelId="{FAC559B2-1A84-4FEC-9E4A-B969CCAE2C1D}" type="sibTrans" cxnId="{A2F4EA82-4D8F-4D53-BE55-40A7342E2D93}">
      <dgm:prSet/>
      <dgm:spPr/>
      <dgm:t>
        <a:bodyPr/>
        <a:lstStyle/>
        <a:p>
          <a:endParaRPr lang="en-US" noProof="0" dirty="0"/>
        </a:p>
      </dgm:t>
    </dgm:pt>
    <dgm:pt modelId="{28236E66-3D63-4A01-904E-F88FE6B8C740}">
      <dgm:prSet phldrT="[Text]" phldr="0"/>
      <dgm:spPr/>
      <dgm:t>
        <a:bodyPr/>
        <a:lstStyle/>
        <a:p>
          <a:r>
            <a:rPr lang="en-US" noProof="0" dirty="0"/>
            <a:t>Health and safe living conditions</a:t>
          </a:r>
        </a:p>
        <a:p>
          <a:r>
            <a:rPr lang="en-US" noProof="0" dirty="0"/>
            <a:t>Access to material resources</a:t>
          </a:r>
        </a:p>
        <a:p>
          <a:r>
            <a:rPr lang="en-US" noProof="0" dirty="0"/>
            <a:t>Access to immaterial resources</a:t>
          </a:r>
        </a:p>
        <a:p>
          <a:r>
            <a:rPr lang="en-US" noProof="0" dirty="0"/>
            <a:t>Community engagement</a:t>
          </a:r>
        </a:p>
        <a:p>
          <a:r>
            <a:rPr lang="en-US" noProof="0" dirty="0"/>
            <a:t>Local Employment</a:t>
          </a:r>
        </a:p>
      </dgm:t>
    </dgm:pt>
    <dgm:pt modelId="{61F09AB7-65F0-45A5-8C69-B7A372D2A97F}" type="parTrans" cxnId="{3EF1A044-8C51-4FD2-BD02-5B21DB321531}">
      <dgm:prSet/>
      <dgm:spPr/>
      <dgm:t>
        <a:bodyPr/>
        <a:lstStyle/>
        <a:p>
          <a:endParaRPr lang="en-US" noProof="0" dirty="0"/>
        </a:p>
      </dgm:t>
    </dgm:pt>
    <dgm:pt modelId="{9E91C8B3-A458-42D9-8309-211FF6961897}" type="sibTrans" cxnId="{3EF1A044-8C51-4FD2-BD02-5B21DB321531}">
      <dgm:prSet/>
      <dgm:spPr/>
      <dgm:t>
        <a:bodyPr/>
        <a:lstStyle/>
        <a:p>
          <a:endParaRPr lang="en-US" noProof="0" dirty="0"/>
        </a:p>
      </dgm:t>
    </dgm:pt>
    <dgm:pt modelId="{E0CF988C-F20C-49EB-96F5-E9E32B7C9735}">
      <dgm:prSet phldrT="[Text]" phldr="0"/>
      <dgm:spPr/>
      <dgm:t>
        <a:bodyPr/>
        <a:lstStyle/>
        <a:p>
          <a:r>
            <a:rPr lang="en-US" noProof="0" dirty="0"/>
            <a:t>Health</a:t>
          </a:r>
        </a:p>
        <a:p>
          <a:r>
            <a:rPr lang="en-US" noProof="0" dirty="0"/>
            <a:t>Product safety</a:t>
          </a:r>
        </a:p>
        <a:p>
          <a:r>
            <a:rPr lang="en-US" noProof="0" dirty="0"/>
            <a:t>Responsible communication</a:t>
          </a:r>
        </a:p>
        <a:p>
          <a:r>
            <a:rPr lang="en-US" noProof="0" dirty="0"/>
            <a:t>Privacy</a:t>
          </a:r>
        </a:p>
        <a:p>
          <a:r>
            <a:rPr lang="en-US" noProof="0" dirty="0"/>
            <a:t>Inclusiveness</a:t>
          </a:r>
        </a:p>
        <a:p>
          <a:r>
            <a:rPr lang="en-US" noProof="0" dirty="0"/>
            <a:t>Effectiveness and comfort</a:t>
          </a:r>
        </a:p>
      </dgm:t>
    </dgm:pt>
    <dgm:pt modelId="{B5CEF388-F9EB-4D32-BB1A-C5E72F26E6CD}" type="parTrans" cxnId="{652A8AC3-9F9C-442A-9218-88210D8DAA77}">
      <dgm:prSet/>
      <dgm:spPr/>
      <dgm:t>
        <a:bodyPr/>
        <a:lstStyle/>
        <a:p>
          <a:endParaRPr lang="en-US" noProof="0" dirty="0"/>
        </a:p>
      </dgm:t>
    </dgm:pt>
    <dgm:pt modelId="{A3854B46-43B0-40E1-A9D6-AA3E3318A0B0}" type="sibTrans" cxnId="{652A8AC3-9F9C-442A-9218-88210D8DAA77}">
      <dgm:prSet/>
      <dgm:spPr/>
      <dgm:t>
        <a:bodyPr/>
        <a:lstStyle/>
        <a:p>
          <a:endParaRPr lang="en-US" noProof="0" dirty="0"/>
        </a:p>
      </dgm:t>
    </dgm:pt>
    <dgm:pt modelId="{2725F682-6A05-47FB-BC15-D5B0320A9152}">
      <dgm:prSet phldrT="[Text]" phldr="0"/>
      <dgm:spPr/>
      <dgm:t>
        <a:bodyPr/>
        <a:lstStyle/>
        <a:p>
          <a:r>
            <a:rPr lang="en-US" noProof="0" dirty="0"/>
            <a:t>Fair competition</a:t>
          </a:r>
        </a:p>
        <a:p>
          <a:r>
            <a:rPr lang="en-US" noProof="0" dirty="0"/>
            <a:t>Social Responsibility</a:t>
          </a:r>
        </a:p>
        <a:p>
          <a:r>
            <a:rPr lang="en-US" noProof="0" dirty="0"/>
            <a:t>Suppliers relationships</a:t>
          </a:r>
        </a:p>
        <a:p>
          <a:r>
            <a:rPr lang="en-US" noProof="0" dirty="0"/>
            <a:t>Respect for intellectual property</a:t>
          </a:r>
        </a:p>
        <a:p>
          <a:r>
            <a:rPr lang="en-US" noProof="0" dirty="0"/>
            <a:t>Wealth distribution</a:t>
          </a:r>
        </a:p>
      </dgm:t>
    </dgm:pt>
    <dgm:pt modelId="{C70F3F67-2CDD-4C30-80A5-98FD77A569B8}" type="parTrans" cxnId="{5EDCA67F-3F12-410E-88E0-D2482E6CD659}">
      <dgm:prSet/>
      <dgm:spPr/>
      <dgm:t>
        <a:bodyPr/>
        <a:lstStyle/>
        <a:p>
          <a:endParaRPr lang="en-US"/>
        </a:p>
      </dgm:t>
    </dgm:pt>
    <dgm:pt modelId="{E632896C-6D40-4702-8204-EC80B9D97FC4}" type="sibTrans" cxnId="{5EDCA67F-3F12-410E-88E0-D2482E6CD659}">
      <dgm:prSet/>
      <dgm:spPr/>
      <dgm:t>
        <a:bodyPr/>
        <a:lstStyle/>
        <a:p>
          <a:endParaRPr lang="en-US"/>
        </a:p>
      </dgm:t>
    </dgm:pt>
    <dgm:pt modelId="{9C95FFE4-DFF7-4BE8-A45D-2126E85BFEE5}">
      <dgm:prSet phldrT="[Text]" phldr="0"/>
      <dgm:spPr/>
      <dgm:t>
        <a:bodyPr/>
        <a:lstStyle/>
        <a:p>
          <a:r>
            <a:rPr lang="en-US" noProof="0" dirty="0"/>
            <a:t>Public commitments to sustainability issues</a:t>
          </a:r>
        </a:p>
        <a:p>
          <a:r>
            <a:rPr lang="en-US" noProof="0" dirty="0"/>
            <a:t>Contribution to economic development</a:t>
          </a:r>
        </a:p>
        <a:p>
          <a:r>
            <a:rPr lang="en-US" noProof="0" dirty="0"/>
            <a:t>Technology development</a:t>
          </a:r>
        </a:p>
      </dgm:t>
    </dgm:pt>
    <dgm:pt modelId="{29A2FDC1-2FDF-4B96-A84D-817A712860CC}" type="sibTrans" cxnId="{B7F6B7F9-59B2-40BA-9C50-359BAC81193C}">
      <dgm:prSet/>
      <dgm:spPr/>
      <dgm:t>
        <a:bodyPr/>
        <a:lstStyle/>
        <a:p>
          <a:endParaRPr lang="en-US"/>
        </a:p>
      </dgm:t>
    </dgm:pt>
    <dgm:pt modelId="{2A338871-1237-4D0D-8067-8D80D82224F8}" type="parTrans" cxnId="{B7F6B7F9-59B2-40BA-9C50-359BAC81193C}">
      <dgm:prSet/>
      <dgm:spPr/>
      <dgm:t>
        <a:bodyPr/>
        <a:lstStyle/>
        <a:p>
          <a:endParaRPr lang="en-US"/>
        </a:p>
      </dgm:t>
    </dgm:pt>
    <dgm:pt modelId="{9ADF0885-17AF-4BA8-AA81-BC30628ADE7B}">
      <dgm:prSet phldrT="[Text]" phldr="0"/>
      <dgm:spPr/>
      <dgm:t>
        <a:bodyPr/>
        <a:lstStyle/>
        <a:p>
          <a:r>
            <a:rPr lang="en-US" noProof="0" dirty="0"/>
            <a:t>Education</a:t>
          </a:r>
        </a:p>
        <a:p>
          <a:r>
            <a:rPr lang="en-US" noProof="0" dirty="0"/>
            <a:t>provided in the</a:t>
          </a:r>
        </a:p>
        <a:p>
          <a:r>
            <a:rPr lang="en-US" noProof="0" dirty="0"/>
            <a:t>local community</a:t>
          </a:r>
        </a:p>
        <a:p>
          <a:r>
            <a:rPr lang="en-US" noProof="0" dirty="0"/>
            <a:t>Health issues</a:t>
          </a:r>
        </a:p>
        <a:p>
          <a:r>
            <a:rPr lang="en-US" noProof="0" dirty="0"/>
            <a:t>for children as</a:t>
          </a:r>
        </a:p>
        <a:p>
          <a:r>
            <a:rPr lang="en-US" noProof="0" dirty="0"/>
            <a:t>consumers</a:t>
          </a:r>
        </a:p>
      </dgm:t>
    </dgm:pt>
    <dgm:pt modelId="{B2573637-D377-42D7-B082-1A36CD32853B}" type="sibTrans" cxnId="{CCCC82EE-9694-4BCD-AE7A-9A8FB53E400D}">
      <dgm:prSet/>
      <dgm:spPr/>
      <dgm:t>
        <a:bodyPr/>
        <a:lstStyle/>
        <a:p>
          <a:endParaRPr lang="en-US"/>
        </a:p>
      </dgm:t>
    </dgm:pt>
    <dgm:pt modelId="{3F009E24-749F-4B58-9A45-50B29CE0CE58}" type="parTrans" cxnId="{CCCC82EE-9694-4BCD-AE7A-9A8FB53E400D}">
      <dgm:prSet/>
      <dgm:spPr/>
      <dgm:t>
        <a:bodyPr/>
        <a:lstStyle/>
        <a:p>
          <a:endParaRPr lang="en-US"/>
        </a:p>
      </dgm:t>
    </dgm:pt>
    <dgm:pt modelId="{C1F26635-D56E-4857-AABF-C713BE8CCBBC}" type="pres">
      <dgm:prSet presAssocID="{4E1D65A3-D12A-4D30-B942-05DEFBD00D05}" presName="Name0" presStyleCnt="0">
        <dgm:presLayoutVars>
          <dgm:dir/>
          <dgm:resizeHandles val="exact"/>
        </dgm:presLayoutVars>
      </dgm:prSet>
      <dgm:spPr/>
      <dgm:t>
        <a:bodyPr/>
        <a:lstStyle/>
        <a:p>
          <a:endParaRPr lang="en-US"/>
        </a:p>
      </dgm:t>
    </dgm:pt>
    <dgm:pt modelId="{E4F4D168-3CE2-4BE0-B715-31C7351758CA}" type="pres">
      <dgm:prSet presAssocID="{4E1D65A3-D12A-4D30-B942-05DEFBD00D05}" presName="bkgdShp" presStyleLbl="alignAccFollowNode1" presStyleIdx="0" presStyleCnt="1"/>
      <dgm:spPr/>
    </dgm:pt>
    <dgm:pt modelId="{93F2F6D9-6158-4AAD-9B56-58D01698B033}" type="pres">
      <dgm:prSet presAssocID="{4E1D65A3-D12A-4D30-B942-05DEFBD00D05}" presName="linComp" presStyleCnt="0"/>
      <dgm:spPr/>
    </dgm:pt>
    <dgm:pt modelId="{03F91401-F934-42A1-98EF-633EEE6B5AEC}" type="pres">
      <dgm:prSet presAssocID="{2C136524-4E9B-401C-AF49-793D4BA2E1B9}" presName="compNode" presStyleCnt="0"/>
      <dgm:spPr/>
    </dgm:pt>
    <dgm:pt modelId="{34F362CB-4845-4054-8E5D-085D128A45FA}" type="pres">
      <dgm:prSet presAssocID="{2C136524-4E9B-401C-AF49-793D4BA2E1B9}" presName="node" presStyleLbl="node1" presStyleIdx="0" presStyleCnt="6">
        <dgm:presLayoutVars>
          <dgm:bulletEnabled val="1"/>
        </dgm:presLayoutVars>
      </dgm:prSet>
      <dgm:spPr/>
      <dgm:t>
        <a:bodyPr/>
        <a:lstStyle/>
        <a:p>
          <a:endParaRPr lang="en-US"/>
        </a:p>
      </dgm:t>
    </dgm:pt>
    <dgm:pt modelId="{0918BD1F-C910-480E-9A5C-846AAECE03ED}" type="pres">
      <dgm:prSet presAssocID="{2C136524-4E9B-401C-AF49-793D4BA2E1B9}" presName="invisiNode" presStyleLbl="node1" presStyleIdx="0" presStyleCnt="6"/>
      <dgm:spPr/>
    </dgm:pt>
    <dgm:pt modelId="{7E3A64A4-1460-4F4F-A5D8-1B92782669D8}" type="pres">
      <dgm:prSet presAssocID="{2C136524-4E9B-401C-AF49-793D4BA2E1B9}" presName="imagNode" presStyleLbl="fgImgPlace1" presStyleIdx="0" presStyleCnt="6"/>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000" r="-2000"/>
          </a:stretch>
        </a:blipFill>
      </dgm:spPr>
      <dgm:extLst>
        <a:ext uri="{E40237B7-FDA0-4F09-8148-C483321AD2D9}">
          <dgm14:cNvPr xmlns:dgm14="http://schemas.microsoft.com/office/drawing/2010/diagram" id="0" name="" descr="Firefighters in uniform"/>
        </a:ext>
      </dgm:extLst>
    </dgm:pt>
    <dgm:pt modelId="{BAB45F55-7D9B-4A45-993D-E2723C634145}" type="pres">
      <dgm:prSet presAssocID="{FAC559B2-1A84-4FEC-9E4A-B969CCAE2C1D}" presName="sibTrans" presStyleLbl="sibTrans2D1" presStyleIdx="0" presStyleCnt="0"/>
      <dgm:spPr/>
      <dgm:t>
        <a:bodyPr/>
        <a:lstStyle/>
        <a:p>
          <a:endParaRPr lang="en-US"/>
        </a:p>
      </dgm:t>
    </dgm:pt>
    <dgm:pt modelId="{2231568D-1A5C-47B8-9E93-1974D41B2BF1}" type="pres">
      <dgm:prSet presAssocID="{28236E66-3D63-4A01-904E-F88FE6B8C740}" presName="compNode" presStyleCnt="0"/>
      <dgm:spPr/>
    </dgm:pt>
    <dgm:pt modelId="{552378AF-4A92-46AC-B0FA-3C18F0734313}" type="pres">
      <dgm:prSet presAssocID="{28236E66-3D63-4A01-904E-F88FE6B8C740}" presName="node" presStyleLbl="node1" presStyleIdx="1" presStyleCnt="6">
        <dgm:presLayoutVars>
          <dgm:bulletEnabled val="1"/>
        </dgm:presLayoutVars>
      </dgm:prSet>
      <dgm:spPr/>
      <dgm:t>
        <a:bodyPr/>
        <a:lstStyle/>
        <a:p>
          <a:endParaRPr lang="en-US"/>
        </a:p>
      </dgm:t>
    </dgm:pt>
    <dgm:pt modelId="{B3641EF1-49FD-4588-85B7-5DE2E814799A}" type="pres">
      <dgm:prSet presAssocID="{28236E66-3D63-4A01-904E-F88FE6B8C740}" presName="invisiNode" presStyleLbl="node1" presStyleIdx="1" presStyleCnt="6"/>
      <dgm:spPr/>
    </dgm:pt>
    <dgm:pt modelId="{CFF61514-D0C5-4DAE-88E7-F028BD510BCE}" type="pres">
      <dgm:prSet presAssocID="{28236E66-3D63-4A01-904E-F88FE6B8C740}" presName="imagNode" presStyleLbl="fgImgPlace1" presStyleIdx="1" presStyleCnt="6"/>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000" r="-2000"/>
          </a:stretch>
        </a:blipFill>
      </dgm:spPr>
      <dgm:extLst>
        <a:ext uri="{E40237B7-FDA0-4F09-8148-C483321AD2D9}">
          <dgm14:cNvPr xmlns:dgm14="http://schemas.microsoft.com/office/drawing/2010/diagram" id="0" name="" descr="Houses in an area"/>
        </a:ext>
      </dgm:extLst>
    </dgm:pt>
    <dgm:pt modelId="{BA3FEDC9-A1C7-4C32-A48D-597FBB21872A}" type="pres">
      <dgm:prSet presAssocID="{9E91C8B3-A458-42D9-8309-211FF6961897}" presName="sibTrans" presStyleLbl="sibTrans2D1" presStyleIdx="0" presStyleCnt="0"/>
      <dgm:spPr/>
      <dgm:t>
        <a:bodyPr/>
        <a:lstStyle/>
        <a:p>
          <a:endParaRPr lang="en-US"/>
        </a:p>
      </dgm:t>
    </dgm:pt>
    <dgm:pt modelId="{DD139C34-5D91-47BC-B706-5B46E4DA21C4}" type="pres">
      <dgm:prSet presAssocID="{2725F682-6A05-47FB-BC15-D5B0320A9152}" presName="compNode" presStyleCnt="0"/>
      <dgm:spPr/>
    </dgm:pt>
    <dgm:pt modelId="{4801B260-C614-4E09-89BE-5BEBCE83C3C7}" type="pres">
      <dgm:prSet presAssocID="{2725F682-6A05-47FB-BC15-D5B0320A9152}" presName="node" presStyleLbl="node1" presStyleIdx="2" presStyleCnt="6">
        <dgm:presLayoutVars>
          <dgm:bulletEnabled val="1"/>
        </dgm:presLayoutVars>
      </dgm:prSet>
      <dgm:spPr/>
      <dgm:t>
        <a:bodyPr/>
        <a:lstStyle/>
        <a:p>
          <a:endParaRPr lang="en-US"/>
        </a:p>
      </dgm:t>
    </dgm:pt>
    <dgm:pt modelId="{F394524E-2131-4686-B1D5-8C4781301393}" type="pres">
      <dgm:prSet presAssocID="{2725F682-6A05-47FB-BC15-D5B0320A9152}" presName="invisiNode" presStyleLbl="node1" presStyleIdx="2" presStyleCnt="6"/>
      <dgm:spPr/>
    </dgm:pt>
    <dgm:pt modelId="{27673AF8-04CB-4FFA-8BD4-49AAFEE72108}" type="pres">
      <dgm:prSet presAssocID="{2725F682-6A05-47FB-BC15-D5B0320A9152}" presName="imagNode" presStyleLbl="fgImgPlace1" presStyleIdx="2" presStyleCnt="6"/>
      <dgm:spPr>
        <a:blipFill>
          <a:blip xmlns:r="http://schemas.openxmlformats.org/officeDocument/2006/relationships" r:embed="rId3" cstate="hqprint">
            <a:extLst>
              <a:ext uri="{28A0092B-C50C-407E-A947-70E740481C1C}">
                <a14:useLocalDpi xmlns:a14="http://schemas.microsoft.com/office/drawing/2010/main" val="0"/>
              </a:ext>
            </a:extLst>
          </a:blip>
          <a:srcRect/>
          <a:stretch>
            <a:fillRect l="-18000" r="-18000"/>
          </a:stretch>
        </a:blipFill>
      </dgm:spPr>
      <dgm:t>
        <a:bodyPr/>
        <a:lstStyle/>
        <a:p>
          <a:endParaRPr lang="en-US"/>
        </a:p>
      </dgm:t>
      <dgm:extLst>
        <a:ext uri="{E40237B7-FDA0-4F09-8148-C483321AD2D9}">
          <dgm14:cNvPr xmlns:dgm14="http://schemas.microsoft.com/office/drawing/2010/diagram" id="0" name="" descr="Woman holding notepad"/>
        </a:ext>
      </dgm:extLst>
    </dgm:pt>
    <dgm:pt modelId="{4AB9ADB3-F087-4716-AF07-0B9AE8FC5728}" type="pres">
      <dgm:prSet presAssocID="{E632896C-6D40-4702-8204-EC80B9D97FC4}" presName="sibTrans" presStyleLbl="sibTrans2D1" presStyleIdx="0" presStyleCnt="0"/>
      <dgm:spPr/>
      <dgm:t>
        <a:bodyPr/>
        <a:lstStyle/>
        <a:p>
          <a:endParaRPr lang="en-US"/>
        </a:p>
      </dgm:t>
    </dgm:pt>
    <dgm:pt modelId="{D937D932-7B47-48F0-A061-0D3AFC9552F6}" type="pres">
      <dgm:prSet presAssocID="{E0CF988C-F20C-49EB-96F5-E9E32B7C9735}" presName="compNode" presStyleCnt="0"/>
      <dgm:spPr/>
    </dgm:pt>
    <dgm:pt modelId="{F3877D6F-7935-4D56-A7D0-1B45B33858D4}" type="pres">
      <dgm:prSet presAssocID="{E0CF988C-F20C-49EB-96F5-E9E32B7C9735}" presName="node" presStyleLbl="node1" presStyleIdx="3" presStyleCnt="6">
        <dgm:presLayoutVars>
          <dgm:bulletEnabled val="1"/>
        </dgm:presLayoutVars>
      </dgm:prSet>
      <dgm:spPr/>
      <dgm:t>
        <a:bodyPr/>
        <a:lstStyle/>
        <a:p>
          <a:endParaRPr lang="en-US"/>
        </a:p>
      </dgm:t>
    </dgm:pt>
    <dgm:pt modelId="{96C3FFE7-9DFF-4904-919B-57854FCEF76C}" type="pres">
      <dgm:prSet presAssocID="{E0CF988C-F20C-49EB-96F5-E9E32B7C9735}" presName="invisiNode" presStyleLbl="node1" presStyleIdx="3" presStyleCnt="6"/>
      <dgm:spPr/>
    </dgm:pt>
    <dgm:pt modelId="{453E8A97-54F4-4764-9875-DD9960976570}" type="pres">
      <dgm:prSet presAssocID="{E0CF988C-F20C-49EB-96F5-E9E32B7C9735}" presName="imagNode" presStyleLbl="fgImgPlace1" presStyleIdx="3" presStyleCnt="6"/>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2000" r="-2000"/>
          </a:stretch>
        </a:blipFill>
      </dgm:spPr>
    </dgm:pt>
    <dgm:pt modelId="{6A86DB76-2B96-46F9-B29A-71CE0A5C1EE0}" type="pres">
      <dgm:prSet presAssocID="{A3854B46-43B0-40E1-A9D6-AA3E3318A0B0}" presName="sibTrans" presStyleLbl="sibTrans2D1" presStyleIdx="0" presStyleCnt="0"/>
      <dgm:spPr/>
      <dgm:t>
        <a:bodyPr/>
        <a:lstStyle/>
        <a:p>
          <a:endParaRPr lang="en-US"/>
        </a:p>
      </dgm:t>
    </dgm:pt>
    <dgm:pt modelId="{93B93FB5-0937-4D7C-BD27-DB741F5EFBEE}" type="pres">
      <dgm:prSet presAssocID="{9C95FFE4-DFF7-4BE8-A45D-2126E85BFEE5}" presName="compNode" presStyleCnt="0"/>
      <dgm:spPr/>
    </dgm:pt>
    <dgm:pt modelId="{92A9C5CD-6816-452A-A837-0FDB07D231E2}" type="pres">
      <dgm:prSet presAssocID="{9C95FFE4-DFF7-4BE8-A45D-2126E85BFEE5}" presName="node" presStyleLbl="node1" presStyleIdx="4" presStyleCnt="6">
        <dgm:presLayoutVars>
          <dgm:bulletEnabled val="1"/>
        </dgm:presLayoutVars>
      </dgm:prSet>
      <dgm:spPr/>
      <dgm:t>
        <a:bodyPr/>
        <a:lstStyle/>
        <a:p>
          <a:endParaRPr lang="en-US"/>
        </a:p>
      </dgm:t>
    </dgm:pt>
    <dgm:pt modelId="{88897BB1-DFA9-4E1C-B13B-DC7A371E9669}" type="pres">
      <dgm:prSet presAssocID="{9C95FFE4-DFF7-4BE8-A45D-2126E85BFEE5}" presName="invisiNode" presStyleLbl="node1" presStyleIdx="4" presStyleCnt="6"/>
      <dgm:spPr/>
    </dgm:pt>
    <dgm:pt modelId="{D62C2424-63BC-4AB4-B873-755B9D110CC5}" type="pres">
      <dgm:prSet presAssocID="{9C95FFE4-DFF7-4BE8-A45D-2126E85BFEE5}" presName="imagNode" presStyleLbl="fgImgPlace1" presStyleIdx="4" presStyleCnt="6"/>
      <dgm:spPr>
        <a:blipFill>
          <a:blip xmlns:r="http://schemas.openxmlformats.org/officeDocument/2006/relationships" r:embed="rId5" cstate="hqprint">
            <a:extLst>
              <a:ext uri="{28A0092B-C50C-407E-A947-70E740481C1C}">
                <a14:useLocalDpi xmlns:a14="http://schemas.microsoft.com/office/drawing/2010/main" val="0"/>
              </a:ext>
            </a:extLst>
          </a:blip>
          <a:srcRect/>
          <a:stretch>
            <a:fillRect l="-18000" r="-18000"/>
          </a:stretch>
        </a:blipFill>
      </dgm:spPr>
      <dgm:t>
        <a:bodyPr/>
        <a:lstStyle/>
        <a:p>
          <a:endParaRPr lang="en-US"/>
        </a:p>
      </dgm:t>
      <dgm:extLst>
        <a:ext uri="{E40237B7-FDA0-4F09-8148-C483321AD2D9}">
          <dgm14:cNvPr xmlns:dgm14="http://schemas.microsoft.com/office/drawing/2010/diagram" id="0" name="" descr="Buildings with different colors"/>
        </a:ext>
      </dgm:extLst>
    </dgm:pt>
    <dgm:pt modelId="{06C50D92-7228-4CF5-8856-B6837030BE3F}" type="pres">
      <dgm:prSet presAssocID="{29A2FDC1-2FDF-4B96-A84D-817A712860CC}" presName="sibTrans" presStyleLbl="sibTrans2D1" presStyleIdx="0" presStyleCnt="0"/>
      <dgm:spPr/>
      <dgm:t>
        <a:bodyPr/>
        <a:lstStyle/>
        <a:p>
          <a:endParaRPr lang="en-US"/>
        </a:p>
      </dgm:t>
    </dgm:pt>
    <dgm:pt modelId="{5FABE166-017B-4A1B-BCD4-AB3A35B4840E}" type="pres">
      <dgm:prSet presAssocID="{9ADF0885-17AF-4BA8-AA81-BC30628ADE7B}" presName="compNode" presStyleCnt="0"/>
      <dgm:spPr/>
    </dgm:pt>
    <dgm:pt modelId="{77BE1AC6-A547-4FCE-B9E0-5BE41839B458}" type="pres">
      <dgm:prSet presAssocID="{9ADF0885-17AF-4BA8-AA81-BC30628ADE7B}" presName="node" presStyleLbl="node1" presStyleIdx="5" presStyleCnt="6">
        <dgm:presLayoutVars>
          <dgm:bulletEnabled val="1"/>
        </dgm:presLayoutVars>
      </dgm:prSet>
      <dgm:spPr/>
      <dgm:t>
        <a:bodyPr/>
        <a:lstStyle/>
        <a:p>
          <a:endParaRPr lang="en-US"/>
        </a:p>
      </dgm:t>
    </dgm:pt>
    <dgm:pt modelId="{50124DE2-A64F-4E37-B7A2-A2994DBD580F}" type="pres">
      <dgm:prSet presAssocID="{9ADF0885-17AF-4BA8-AA81-BC30628ADE7B}" presName="invisiNode" presStyleLbl="node1" presStyleIdx="5" presStyleCnt="6"/>
      <dgm:spPr/>
    </dgm:pt>
    <dgm:pt modelId="{90F95E77-A789-409D-A64C-E22FFB929056}" type="pres">
      <dgm:prSet presAssocID="{9ADF0885-17AF-4BA8-AA81-BC30628ADE7B}" presName="imagNode" presStyleLbl="fgImgPlace1" presStyleIdx="5" presStyleCnt="6"/>
      <dgm:spPr>
        <a:blipFill>
          <a:blip xmlns:r="http://schemas.openxmlformats.org/officeDocument/2006/relationships" r:embed="rId6" cstate="hqprint">
            <a:extLst>
              <a:ext uri="{28A0092B-C50C-407E-A947-70E740481C1C}">
                <a14:useLocalDpi xmlns:a14="http://schemas.microsoft.com/office/drawing/2010/main" val="0"/>
              </a:ext>
            </a:extLst>
          </a:blip>
          <a:srcRect/>
          <a:stretch>
            <a:fillRect l="-18000" r="-18000"/>
          </a:stretch>
        </a:blipFill>
      </dgm:spPr>
      <dgm:t>
        <a:bodyPr/>
        <a:lstStyle/>
        <a:p>
          <a:endParaRPr lang="en-US"/>
        </a:p>
      </dgm:t>
      <dgm:extLst>
        <a:ext uri="{E40237B7-FDA0-4F09-8148-C483321AD2D9}">
          <dgm14:cNvPr xmlns:dgm14="http://schemas.microsoft.com/office/drawing/2010/diagram" id="0" name="" descr="Children looking out of small square open windows, smiling and waving"/>
        </a:ext>
      </dgm:extLst>
    </dgm:pt>
  </dgm:ptLst>
  <dgm:cxnLst>
    <dgm:cxn modelId="{597BB473-AF32-4341-A5BC-B7A8ABF622DA}" type="presOf" srcId="{4E1D65A3-D12A-4D30-B942-05DEFBD00D05}" destId="{C1F26635-D56E-4857-AABF-C713BE8CCBBC}" srcOrd="0" destOrd="0" presId="urn:microsoft.com/office/officeart/2005/8/layout/pList2"/>
    <dgm:cxn modelId="{630EB2E0-0749-44B3-8CEA-1D8B7A2AB3D4}" type="presOf" srcId="{A3854B46-43B0-40E1-A9D6-AA3E3318A0B0}" destId="{6A86DB76-2B96-46F9-B29A-71CE0A5C1EE0}" srcOrd="0" destOrd="0" presId="urn:microsoft.com/office/officeart/2005/8/layout/pList2"/>
    <dgm:cxn modelId="{335D4F0C-29BF-43C7-966B-FFA35C77DBAD}" type="presOf" srcId="{E0CF988C-F20C-49EB-96F5-E9E32B7C9735}" destId="{F3877D6F-7935-4D56-A7D0-1B45B33858D4}" srcOrd="0" destOrd="0" presId="urn:microsoft.com/office/officeart/2005/8/layout/pList2"/>
    <dgm:cxn modelId="{9D10AF8C-C38A-49D0-8A21-EBE80D0B4B75}" type="presOf" srcId="{28236E66-3D63-4A01-904E-F88FE6B8C740}" destId="{552378AF-4A92-46AC-B0FA-3C18F0734313}" srcOrd="0" destOrd="0" presId="urn:microsoft.com/office/officeart/2005/8/layout/pList2"/>
    <dgm:cxn modelId="{5EDCA67F-3F12-410E-88E0-D2482E6CD659}" srcId="{4E1D65A3-D12A-4D30-B942-05DEFBD00D05}" destId="{2725F682-6A05-47FB-BC15-D5B0320A9152}" srcOrd="2" destOrd="0" parTransId="{C70F3F67-2CDD-4C30-80A5-98FD77A569B8}" sibTransId="{E632896C-6D40-4702-8204-EC80B9D97FC4}"/>
    <dgm:cxn modelId="{A2F4EA82-4D8F-4D53-BE55-40A7342E2D93}" srcId="{4E1D65A3-D12A-4D30-B942-05DEFBD00D05}" destId="{2C136524-4E9B-401C-AF49-793D4BA2E1B9}" srcOrd="0" destOrd="0" parTransId="{4444F11B-5122-4E05-8B97-851C6BFC4E0F}" sibTransId="{FAC559B2-1A84-4FEC-9E4A-B969CCAE2C1D}"/>
    <dgm:cxn modelId="{BA8EE82A-BD94-4EF1-957D-B439D60AAC1E}" type="presOf" srcId="{2C136524-4E9B-401C-AF49-793D4BA2E1B9}" destId="{34F362CB-4845-4054-8E5D-085D128A45FA}" srcOrd="0" destOrd="0" presId="urn:microsoft.com/office/officeart/2005/8/layout/pList2"/>
    <dgm:cxn modelId="{CCCC82EE-9694-4BCD-AE7A-9A8FB53E400D}" srcId="{4E1D65A3-D12A-4D30-B942-05DEFBD00D05}" destId="{9ADF0885-17AF-4BA8-AA81-BC30628ADE7B}" srcOrd="5" destOrd="0" parTransId="{3F009E24-749F-4B58-9A45-50B29CE0CE58}" sibTransId="{B2573637-D377-42D7-B082-1A36CD32853B}"/>
    <dgm:cxn modelId="{64D21B4C-BF2C-4A69-AB96-457B9BFAC7AC}" type="presOf" srcId="{E632896C-6D40-4702-8204-EC80B9D97FC4}" destId="{4AB9ADB3-F087-4716-AF07-0B9AE8FC5728}" srcOrd="0" destOrd="0" presId="urn:microsoft.com/office/officeart/2005/8/layout/pList2"/>
    <dgm:cxn modelId="{1035EA89-342A-4FFE-9E31-33E77BACFF8D}" type="presOf" srcId="{29A2FDC1-2FDF-4B96-A84D-817A712860CC}" destId="{06C50D92-7228-4CF5-8856-B6837030BE3F}" srcOrd="0" destOrd="0" presId="urn:microsoft.com/office/officeart/2005/8/layout/pList2"/>
    <dgm:cxn modelId="{39233D96-7503-481D-A42B-527216F0A280}" type="presOf" srcId="{FAC559B2-1A84-4FEC-9E4A-B969CCAE2C1D}" destId="{BAB45F55-7D9B-4A45-993D-E2723C634145}" srcOrd="0" destOrd="0" presId="urn:microsoft.com/office/officeart/2005/8/layout/pList2"/>
    <dgm:cxn modelId="{3EF1A044-8C51-4FD2-BD02-5B21DB321531}" srcId="{4E1D65A3-D12A-4D30-B942-05DEFBD00D05}" destId="{28236E66-3D63-4A01-904E-F88FE6B8C740}" srcOrd="1" destOrd="0" parTransId="{61F09AB7-65F0-45A5-8C69-B7A372D2A97F}" sibTransId="{9E91C8B3-A458-42D9-8309-211FF6961897}"/>
    <dgm:cxn modelId="{652A8AC3-9F9C-442A-9218-88210D8DAA77}" srcId="{4E1D65A3-D12A-4D30-B942-05DEFBD00D05}" destId="{E0CF988C-F20C-49EB-96F5-E9E32B7C9735}" srcOrd="3" destOrd="0" parTransId="{B5CEF388-F9EB-4D32-BB1A-C5E72F26E6CD}" sibTransId="{A3854B46-43B0-40E1-A9D6-AA3E3318A0B0}"/>
    <dgm:cxn modelId="{034D70C0-EACD-4835-8D66-4F61F3EEBE61}" type="presOf" srcId="{2725F682-6A05-47FB-BC15-D5B0320A9152}" destId="{4801B260-C614-4E09-89BE-5BEBCE83C3C7}" srcOrd="0" destOrd="0" presId="urn:microsoft.com/office/officeart/2005/8/layout/pList2"/>
    <dgm:cxn modelId="{19AD620D-CD6E-4380-8030-F193AC9EF017}" type="presOf" srcId="{9ADF0885-17AF-4BA8-AA81-BC30628ADE7B}" destId="{77BE1AC6-A547-4FCE-B9E0-5BE41839B458}" srcOrd="0" destOrd="0" presId="urn:microsoft.com/office/officeart/2005/8/layout/pList2"/>
    <dgm:cxn modelId="{B7F6B7F9-59B2-40BA-9C50-359BAC81193C}" srcId="{4E1D65A3-D12A-4D30-B942-05DEFBD00D05}" destId="{9C95FFE4-DFF7-4BE8-A45D-2126E85BFEE5}" srcOrd="4" destOrd="0" parTransId="{2A338871-1237-4D0D-8067-8D80D82224F8}" sibTransId="{29A2FDC1-2FDF-4B96-A84D-817A712860CC}"/>
    <dgm:cxn modelId="{E5B2FFD8-BDB1-43B4-ADB9-D8A7FF3B7914}" type="presOf" srcId="{9E91C8B3-A458-42D9-8309-211FF6961897}" destId="{BA3FEDC9-A1C7-4C32-A48D-597FBB21872A}" srcOrd="0" destOrd="0" presId="urn:microsoft.com/office/officeart/2005/8/layout/pList2"/>
    <dgm:cxn modelId="{ED469A4F-4EE0-4573-9E24-F383BE023C97}" type="presOf" srcId="{9C95FFE4-DFF7-4BE8-A45D-2126E85BFEE5}" destId="{92A9C5CD-6816-452A-A837-0FDB07D231E2}" srcOrd="0" destOrd="0" presId="urn:microsoft.com/office/officeart/2005/8/layout/pList2"/>
    <dgm:cxn modelId="{4C39B4AC-6E90-4726-8C34-87EF372E742C}" type="presParOf" srcId="{C1F26635-D56E-4857-AABF-C713BE8CCBBC}" destId="{E4F4D168-3CE2-4BE0-B715-31C7351758CA}" srcOrd="0" destOrd="0" presId="urn:microsoft.com/office/officeart/2005/8/layout/pList2"/>
    <dgm:cxn modelId="{893196E3-841F-4FA7-BD14-743D67B36A1B}" type="presParOf" srcId="{C1F26635-D56E-4857-AABF-C713BE8CCBBC}" destId="{93F2F6D9-6158-4AAD-9B56-58D01698B033}" srcOrd="1" destOrd="0" presId="urn:microsoft.com/office/officeart/2005/8/layout/pList2"/>
    <dgm:cxn modelId="{F5B33D25-3AA7-44BC-86C2-541695DE9CCD}" type="presParOf" srcId="{93F2F6D9-6158-4AAD-9B56-58D01698B033}" destId="{03F91401-F934-42A1-98EF-633EEE6B5AEC}" srcOrd="0" destOrd="0" presId="urn:microsoft.com/office/officeart/2005/8/layout/pList2"/>
    <dgm:cxn modelId="{052751A5-8E74-4562-9C05-C913FC6C820C}" type="presParOf" srcId="{03F91401-F934-42A1-98EF-633EEE6B5AEC}" destId="{34F362CB-4845-4054-8E5D-085D128A45FA}" srcOrd="0" destOrd="0" presId="urn:microsoft.com/office/officeart/2005/8/layout/pList2"/>
    <dgm:cxn modelId="{6D4FDA4B-0317-44E8-9415-E852F7A9B6C4}" type="presParOf" srcId="{03F91401-F934-42A1-98EF-633EEE6B5AEC}" destId="{0918BD1F-C910-480E-9A5C-846AAECE03ED}" srcOrd="1" destOrd="0" presId="urn:microsoft.com/office/officeart/2005/8/layout/pList2"/>
    <dgm:cxn modelId="{165B6B30-B3F5-404C-9323-E0D52A34ECC3}" type="presParOf" srcId="{03F91401-F934-42A1-98EF-633EEE6B5AEC}" destId="{7E3A64A4-1460-4F4F-A5D8-1B92782669D8}" srcOrd="2" destOrd="0" presId="urn:microsoft.com/office/officeart/2005/8/layout/pList2"/>
    <dgm:cxn modelId="{C962BBF7-1238-4DC9-A579-CD218F16629D}" type="presParOf" srcId="{93F2F6D9-6158-4AAD-9B56-58D01698B033}" destId="{BAB45F55-7D9B-4A45-993D-E2723C634145}" srcOrd="1" destOrd="0" presId="urn:microsoft.com/office/officeart/2005/8/layout/pList2"/>
    <dgm:cxn modelId="{949A03F9-9FA7-4D55-8D3F-E35A3EE924E6}" type="presParOf" srcId="{93F2F6D9-6158-4AAD-9B56-58D01698B033}" destId="{2231568D-1A5C-47B8-9E93-1974D41B2BF1}" srcOrd="2" destOrd="0" presId="urn:microsoft.com/office/officeart/2005/8/layout/pList2"/>
    <dgm:cxn modelId="{2D0E1C28-A38D-4FC4-9BAD-419BFB4AB220}" type="presParOf" srcId="{2231568D-1A5C-47B8-9E93-1974D41B2BF1}" destId="{552378AF-4A92-46AC-B0FA-3C18F0734313}" srcOrd="0" destOrd="0" presId="urn:microsoft.com/office/officeart/2005/8/layout/pList2"/>
    <dgm:cxn modelId="{5D464778-CEEB-487A-AB58-3EFFA3CBB93C}" type="presParOf" srcId="{2231568D-1A5C-47B8-9E93-1974D41B2BF1}" destId="{B3641EF1-49FD-4588-85B7-5DE2E814799A}" srcOrd="1" destOrd="0" presId="urn:microsoft.com/office/officeart/2005/8/layout/pList2"/>
    <dgm:cxn modelId="{8BF51BFA-5D31-4E56-AD29-5495F1705159}" type="presParOf" srcId="{2231568D-1A5C-47B8-9E93-1974D41B2BF1}" destId="{CFF61514-D0C5-4DAE-88E7-F028BD510BCE}" srcOrd="2" destOrd="0" presId="urn:microsoft.com/office/officeart/2005/8/layout/pList2"/>
    <dgm:cxn modelId="{49A0D73B-1DE3-45E6-9EBC-13377752830A}" type="presParOf" srcId="{93F2F6D9-6158-4AAD-9B56-58D01698B033}" destId="{BA3FEDC9-A1C7-4C32-A48D-597FBB21872A}" srcOrd="3" destOrd="0" presId="urn:microsoft.com/office/officeart/2005/8/layout/pList2"/>
    <dgm:cxn modelId="{70AA6941-7759-4B1A-9E36-93DA343E291D}" type="presParOf" srcId="{93F2F6D9-6158-4AAD-9B56-58D01698B033}" destId="{DD139C34-5D91-47BC-B706-5B46E4DA21C4}" srcOrd="4" destOrd="0" presId="urn:microsoft.com/office/officeart/2005/8/layout/pList2"/>
    <dgm:cxn modelId="{5BDC67F1-1E22-46BA-BFE6-590B55FFC65A}" type="presParOf" srcId="{DD139C34-5D91-47BC-B706-5B46E4DA21C4}" destId="{4801B260-C614-4E09-89BE-5BEBCE83C3C7}" srcOrd="0" destOrd="0" presId="urn:microsoft.com/office/officeart/2005/8/layout/pList2"/>
    <dgm:cxn modelId="{134083A0-0F03-4386-8B0A-8EE6AC003998}" type="presParOf" srcId="{DD139C34-5D91-47BC-B706-5B46E4DA21C4}" destId="{F394524E-2131-4686-B1D5-8C4781301393}" srcOrd="1" destOrd="0" presId="urn:microsoft.com/office/officeart/2005/8/layout/pList2"/>
    <dgm:cxn modelId="{CBB70F1D-BA91-4F0C-BF42-F1B5F00D119E}" type="presParOf" srcId="{DD139C34-5D91-47BC-B706-5B46E4DA21C4}" destId="{27673AF8-04CB-4FFA-8BD4-49AAFEE72108}" srcOrd="2" destOrd="0" presId="urn:microsoft.com/office/officeart/2005/8/layout/pList2"/>
    <dgm:cxn modelId="{E4FD972A-94AC-494C-A2E0-ABD3D40FC607}" type="presParOf" srcId="{93F2F6D9-6158-4AAD-9B56-58D01698B033}" destId="{4AB9ADB3-F087-4716-AF07-0B9AE8FC5728}" srcOrd="5" destOrd="0" presId="urn:microsoft.com/office/officeart/2005/8/layout/pList2"/>
    <dgm:cxn modelId="{EE5E9515-4A34-4090-BEB8-267F431CF31A}" type="presParOf" srcId="{93F2F6D9-6158-4AAD-9B56-58D01698B033}" destId="{D937D932-7B47-48F0-A061-0D3AFC9552F6}" srcOrd="6" destOrd="0" presId="urn:microsoft.com/office/officeart/2005/8/layout/pList2"/>
    <dgm:cxn modelId="{45CF13AD-E6AB-4986-82EA-610DF5AD4C3B}" type="presParOf" srcId="{D937D932-7B47-48F0-A061-0D3AFC9552F6}" destId="{F3877D6F-7935-4D56-A7D0-1B45B33858D4}" srcOrd="0" destOrd="0" presId="urn:microsoft.com/office/officeart/2005/8/layout/pList2"/>
    <dgm:cxn modelId="{364D2B2A-EB62-4BAB-B84B-0A3CDAD1C4BC}" type="presParOf" srcId="{D937D932-7B47-48F0-A061-0D3AFC9552F6}" destId="{96C3FFE7-9DFF-4904-919B-57854FCEF76C}" srcOrd="1" destOrd="0" presId="urn:microsoft.com/office/officeart/2005/8/layout/pList2"/>
    <dgm:cxn modelId="{92A88BE5-2F90-4789-AF78-7CDE1E8EE6FB}" type="presParOf" srcId="{D937D932-7B47-48F0-A061-0D3AFC9552F6}" destId="{453E8A97-54F4-4764-9875-DD9960976570}" srcOrd="2" destOrd="0" presId="urn:microsoft.com/office/officeart/2005/8/layout/pList2"/>
    <dgm:cxn modelId="{781D8BAC-03C1-47EE-AA53-76E0283EB99B}" type="presParOf" srcId="{93F2F6D9-6158-4AAD-9B56-58D01698B033}" destId="{6A86DB76-2B96-46F9-B29A-71CE0A5C1EE0}" srcOrd="7" destOrd="0" presId="urn:microsoft.com/office/officeart/2005/8/layout/pList2"/>
    <dgm:cxn modelId="{E9A86EAB-6761-4CE6-81A1-3832EDFAD0D4}" type="presParOf" srcId="{93F2F6D9-6158-4AAD-9B56-58D01698B033}" destId="{93B93FB5-0937-4D7C-BD27-DB741F5EFBEE}" srcOrd="8" destOrd="0" presId="urn:microsoft.com/office/officeart/2005/8/layout/pList2"/>
    <dgm:cxn modelId="{190E4303-E933-40CD-9058-93C119DB7FA6}" type="presParOf" srcId="{93B93FB5-0937-4D7C-BD27-DB741F5EFBEE}" destId="{92A9C5CD-6816-452A-A837-0FDB07D231E2}" srcOrd="0" destOrd="0" presId="urn:microsoft.com/office/officeart/2005/8/layout/pList2"/>
    <dgm:cxn modelId="{7106B904-FF6D-44A5-8BF9-3018FE15AE73}" type="presParOf" srcId="{93B93FB5-0937-4D7C-BD27-DB741F5EFBEE}" destId="{88897BB1-DFA9-4E1C-B13B-DC7A371E9669}" srcOrd="1" destOrd="0" presId="urn:microsoft.com/office/officeart/2005/8/layout/pList2"/>
    <dgm:cxn modelId="{7956BC74-4BB8-49FA-A83D-848F4398C836}" type="presParOf" srcId="{93B93FB5-0937-4D7C-BD27-DB741F5EFBEE}" destId="{D62C2424-63BC-4AB4-B873-755B9D110CC5}" srcOrd="2" destOrd="0" presId="urn:microsoft.com/office/officeart/2005/8/layout/pList2"/>
    <dgm:cxn modelId="{49C9ED80-F2A8-4334-86B3-6007D8A50AFA}" type="presParOf" srcId="{93F2F6D9-6158-4AAD-9B56-58D01698B033}" destId="{06C50D92-7228-4CF5-8856-B6837030BE3F}" srcOrd="9" destOrd="0" presId="urn:microsoft.com/office/officeart/2005/8/layout/pList2"/>
    <dgm:cxn modelId="{51487B3F-1163-4A91-9D6C-32192DF5D56C}" type="presParOf" srcId="{93F2F6D9-6158-4AAD-9B56-58D01698B033}" destId="{5FABE166-017B-4A1B-BCD4-AB3A35B4840E}" srcOrd="10" destOrd="0" presId="urn:microsoft.com/office/officeart/2005/8/layout/pList2"/>
    <dgm:cxn modelId="{20D81ED2-F651-49EB-8E1C-7099B47EEDBE}" type="presParOf" srcId="{5FABE166-017B-4A1B-BCD4-AB3A35B4840E}" destId="{77BE1AC6-A547-4FCE-B9E0-5BE41839B458}" srcOrd="0" destOrd="0" presId="urn:microsoft.com/office/officeart/2005/8/layout/pList2"/>
    <dgm:cxn modelId="{C29C1E3A-DFCB-47FF-A9E1-5B3D0184C51E}" type="presParOf" srcId="{5FABE166-017B-4A1B-BCD4-AB3A35B4840E}" destId="{50124DE2-A64F-4E37-B7A2-A2994DBD580F}" srcOrd="1" destOrd="0" presId="urn:microsoft.com/office/officeart/2005/8/layout/pList2"/>
    <dgm:cxn modelId="{5DCB791E-3198-454D-A51D-ED9CE886E89D}" type="presParOf" srcId="{5FABE166-017B-4A1B-BCD4-AB3A35B4840E}" destId="{90F95E77-A789-409D-A64C-E22FFB929056}"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09F840-6282-4F78-A41E-9A745A64E797}">
      <dsp:nvSpPr>
        <dsp:cNvPr id="0" name=""/>
        <dsp:cNvSpPr/>
      </dsp:nvSpPr>
      <dsp:spPr>
        <a:xfrm>
          <a:off x="72782" y="2039"/>
          <a:ext cx="2037140" cy="1222284"/>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a:t>Understanding LCT</a:t>
          </a:r>
          <a:endParaRPr lang="es-CO" sz="2300" kern="1200" dirty="0"/>
        </a:p>
      </dsp:txBody>
      <dsp:txXfrm>
        <a:off x="108581" y="37838"/>
        <a:ext cx="1965542" cy="1150686"/>
      </dsp:txXfrm>
    </dsp:sp>
    <dsp:sp modelId="{C53E1F22-9910-4A3C-8C0A-F9EBA831B03B}">
      <dsp:nvSpPr>
        <dsp:cNvPr id="0" name=""/>
        <dsp:cNvSpPr/>
      </dsp:nvSpPr>
      <dsp:spPr>
        <a:xfrm>
          <a:off x="2289191" y="360576"/>
          <a:ext cx="431873" cy="505210"/>
        </a:xfrm>
        <a:prstGeom prst="rightArrow">
          <a:avLst>
            <a:gd name="adj1" fmla="val 60000"/>
            <a:gd name="adj2" fmla="val 50000"/>
          </a:avLst>
        </a:prstGeom>
        <a:gradFill rotWithShape="0">
          <a:gsLst>
            <a:gs pos="0">
              <a:schemeClr val="accent3">
                <a:tint val="60000"/>
                <a:hueOff val="0"/>
                <a:satOff val="0"/>
                <a:lumOff val="0"/>
                <a:alphaOff val="0"/>
                <a:satMod val="103000"/>
                <a:lumMod val="102000"/>
                <a:tint val="94000"/>
              </a:schemeClr>
            </a:gs>
            <a:gs pos="50000">
              <a:schemeClr val="accent3">
                <a:tint val="60000"/>
                <a:hueOff val="0"/>
                <a:satOff val="0"/>
                <a:lumOff val="0"/>
                <a:alphaOff val="0"/>
                <a:satMod val="110000"/>
                <a:lumMod val="100000"/>
                <a:shade val="100000"/>
              </a:schemeClr>
            </a:gs>
            <a:gs pos="100000">
              <a:schemeClr val="accent3">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CO" sz="1800" kern="1200"/>
        </a:p>
      </dsp:txBody>
      <dsp:txXfrm>
        <a:off x="2289191" y="461618"/>
        <a:ext cx="302311" cy="303126"/>
      </dsp:txXfrm>
    </dsp:sp>
    <dsp:sp modelId="{53B6B3A3-FC36-4FFC-B3E3-135217CB8829}">
      <dsp:nvSpPr>
        <dsp:cNvPr id="0" name=""/>
        <dsp:cNvSpPr/>
      </dsp:nvSpPr>
      <dsp:spPr>
        <a:xfrm>
          <a:off x="2924779" y="2039"/>
          <a:ext cx="2037140" cy="1222284"/>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a:t>Preparation</a:t>
          </a:r>
          <a:endParaRPr lang="es-CO" sz="2300" kern="1200" dirty="0"/>
        </a:p>
      </dsp:txBody>
      <dsp:txXfrm>
        <a:off x="2960578" y="37838"/>
        <a:ext cx="1965542" cy="1150686"/>
      </dsp:txXfrm>
    </dsp:sp>
    <dsp:sp modelId="{B802D1CC-2CD2-4669-A5B4-3EF4FF271435}">
      <dsp:nvSpPr>
        <dsp:cNvPr id="0" name=""/>
        <dsp:cNvSpPr/>
      </dsp:nvSpPr>
      <dsp:spPr>
        <a:xfrm>
          <a:off x="5141188" y="360576"/>
          <a:ext cx="431873" cy="505210"/>
        </a:xfrm>
        <a:prstGeom prst="rightArrow">
          <a:avLst>
            <a:gd name="adj1" fmla="val 60000"/>
            <a:gd name="adj2" fmla="val 50000"/>
          </a:avLst>
        </a:prstGeom>
        <a:gradFill rotWithShape="0">
          <a:gsLst>
            <a:gs pos="0">
              <a:schemeClr val="accent3">
                <a:tint val="60000"/>
                <a:hueOff val="0"/>
                <a:satOff val="0"/>
                <a:lumOff val="0"/>
                <a:alphaOff val="0"/>
                <a:satMod val="103000"/>
                <a:lumMod val="102000"/>
                <a:tint val="94000"/>
              </a:schemeClr>
            </a:gs>
            <a:gs pos="50000">
              <a:schemeClr val="accent3">
                <a:tint val="60000"/>
                <a:hueOff val="0"/>
                <a:satOff val="0"/>
                <a:lumOff val="0"/>
                <a:alphaOff val="0"/>
                <a:satMod val="110000"/>
                <a:lumMod val="100000"/>
                <a:shade val="100000"/>
              </a:schemeClr>
            </a:gs>
            <a:gs pos="100000">
              <a:schemeClr val="accent3">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CO" sz="1800" kern="1200"/>
        </a:p>
      </dsp:txBody>
      <dsp:txXfrm>
        <a:off x="5141188" y="461618"/>
        <a:ext cx="302311" cy="303126"/>
      </dsp:txXfrm>
    </dsp:sp>
    <dsp:sp modelId="{183D8A33-C21F-43D3-95A6-192FD8C4495A}">
      <dsp:nvSpPr>
        <dsp:cNvPr id="0" name=""/>
        <dsp:cNvSpPr/>
      </dsp:nvSpPr>
      <dsp:spPr>
        <a:xfrm>
          <a:off x="5776776" y="2039"/>
          <a:ext cx="2037140" cy="1222284"/>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a:t>Goal &amp; Scope</a:t>
          </a:r>
        </a:p>
      </dsp:txBody>
      <dsp:txXfrm>
        <a:off x="5812575" y="37838"/>
        <a:ext cx="1965542" cy="1150686"/>
      </dsp:txXfrm>
    </dsp:sp>
    <dsp:sp modelId="{C1C77855-197B-46F0-8E19-C5396C2D990F}">
      <dsp:nvSpPr>
        <dsp:cNvPr id="0" name=""/>
        <dsp:cNvSpPr/>
      </dsp:nvSpPr>
      <dsp:spPr>
        <a:xfrm rot="5400000">
          <a:off x="6579410" y="1366923"/>
          <a:ext cx="431873" cy="505210"/>
        </a:xfrm>
        <a:prstGeom prst="rightArrow">
          <a:avLst>
            <a:gd name="adj1" fmla="val 60000"/>
            <a:gd name="adj2" fmla="val 50000"/>
          </a:avLst>
        </a:prstGeom>
        <a:gradFill rotWithShape="0">
          <a:gsLst>
            <a:gs pos="0">
              <a:schemeClr val="accent3">
                <a:tint val="60000"/>
                <a:hueOff val="0"/>
                <a:satOff val="0"/>
                <a:lumOff val="0"/>
                <a:alphaOff val="0"/>
                <a:satMod val="103000"/>
                <a:lumMod val="102000"/>
                <a:tint val="94000"/>
              </a:schemeClr>
            </a:gs>
            <a:gs pos="50000">
              <a:schemeClr val="accent3">
                <a:tint val="60000"/>
                <a:hueOff val="0"/>
                <a:satOff val="0"/>
                <a:lumOff val="0"/>
                <a:alphaOff val="0"/>
                <a:satMod val="110000"/>
                <a:lumMod val="100000"/>
                <a:shade val="100000"/>
              </a:schemeClr>
            </a:gs>
            <a:gs pos="100000">
              <a:schemeClr val="accent3">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CO" sz="1800" kern="1200"/>
        </a:p>
      </dsp:txBody>
      <dsp:txXfrm rot="-5400000">
        <a:off x="6643784" y="1403591"/>
        <a:ext cx="303126" cy="302311"/>
      </dsp:txXfrm>
    </dsp:sp>
    <dsp:sp modelId="{4A551C0F-D4A8-48FC-9BAD-13C2BB8B51E6}">
      <dsp:nvSpPr>
        <dsp:cNvPr id="0" name=""/>
        <dsp:cNvSpPr/>
      </dsp:nvSpPr>
      <dsp:spPr>
        <a:xfrm>
          <a:off x="5776776" y="2039180"/>
          <a:ext cx="2037140" cy="1222284"/>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a:t>Social Impacts</a:t>
          </a:r>
        </a:p>
      </dsp:txBody>
      <dsp:txXfrm>
        <a:off x="5812575" y="2074979"/>
        <a:ext cx="1965542" cy="1150686"/>
      </dsp:txXfrm>
    </dsp:sp>
    <dsp:sp modelId="{AF557E70-B4A9-4039-ACFF-33A859153063}">
      <dsp:nvSpPr>
        <dsp:cNvPr id="0" name=""/>
        <dsp:cNvSpPr/>
      </dsp:nvSpPr>
      <dsp:spPr>
        <a:xfrm rot="10800000">
          <a:off x="5165634" y="2397716"/>
          <a:ext cx="431873" cy="505210"/>
        </a:xfrm>
        <a:prstGeom prst="rightArrow">
          <a:avLst>
            <a:gd name="adj1" fmla="val 60000"/>
            <a:gd name="adj2" fmla="val 50000"/>
          </a:avLst>
        </a:prstGeom>
        <a:gradFill rotWithShape="0">
          <a:gsLst>
            <a:gs pos="0">
              <a:schemeClr val="accent3">
                <a:tint val="60000"/>
                <a:hueOff val="0"/>
                <a:satOff val="0"/>
                <a:lumOff val="0"/>
                <a:alphaOff val="0"/>
                <a:satMod val="103000"/>
                <a:lumMod val="102000"/>
                <a:tint val="94000"/>
              </a:schemeClr>
            </a:gs>
            <a:gs pos="50000">
              <a:schemeClr val="accent3">
                <a:tint val="60000"/>
                <a:hueOff val="0"/>
                <a:satOff val="0"/>
                <a:lumOff val="0"/>
                <a:alphaOff val="0"/>
                <a:satMod val="110000"/>
                <a:lumMod val="100000"/>
                <a:shade val="100000"/>
              </a:schemeClr>
            </a:gs>
            <a:gs pos="100000">
              <a:schemeClr val="accent3">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10800000">
        <a:off x="5295196" y="2498758"/>
        <a:ext cx="302311" cy="303126"/>
      </dsp:txXfrm>
    </dsp:sp>
    <dsp:sp modelId="{ED5F9484-71B3-4760-B6E6-8DB003B8DE3C}">
      <dsp:nvSpPr>
        <dsp:cNvPr id="0" name=""/>
        <dsp:cNvSpPr/>
      </dsp:nvSpPr>
      <dsp:spPr>
        <a:xfrm>
          <a:off x="2924779" y="2039180"/>
          <a:ext cx="2037140" cy="1222284"/>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a:t>Hotspot Identification</a:t>
          </a:r>
        </a:p>
      </dsp:txBody>
      <dsp:txXfrm>
        <a:off x="2960578" y="2074979"/>
        <a:ext cx="1965542" cy="1150686"/>
      </dsp:txXfrm>
    </dsp:sp>
    <dsp:sp modelId="{B4C21834-09FF-48A3-A4F6-20C8713DA388}">
      <dsp:nvSpPr>
        <dsp:cNvPr id="0" name=""/>
        <dsp:cNvSpPr/>
      </dsp:nvSpPr>
      <dsp:spPr>
        <a:xfrm rot="10800000">
          <a:off x="2313637" y="2397716"/>
          <a:ext cx="431873" cy="505210"/>
        </a:xfrm>
        <a:prstGeom prst="rightArrow">
          <a:avLst>
            <a:gd name="adj1" fmla="val 60000"/>
            <a:gd name="adj2" fmla="val 50000"/>
          </a:avLst>
        </a:prstGeom>
        <a:gradFill rotWithShape="0">
          <a:gsLst>
            <a:gs pos="0">
              <a:schemeClr val="accent3">
                <a:tint val="60000"/>
                <a:hueOff val="0"/>
                <a:satOff val="0"/>
                <a:lumOff val="0"/>
                <a:alphaOff val="0"/>
                <a:satMod val="103000"/>
                <a:lumMod val="102000"/>
                <a:tint val="94000"/>
              </a:schemeClr>
            </a:gs>
            <a:gs pos="50000">
              <a:schemeClr val="accent3">
                <a:tint val="60000"/>
                <a:hueOff val="0"/>
                <a:satOff val="0"/>
                <a:lumOff val="0"/>
                <a:alphaOff val="0"/>
                <a:satMod val="110000"/>
                <a:lumMod val="100000"/>
                <a:shade val="100000"/>
              </a:schemeClr>
            </a:gs>
            <a:gs pos="100000">
              <a:schemeClr val="accent3">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CO" sz="1800" kern="1200"/>
        </a:p>
      </dsp:txBody>
      <dsp:txXfrm rot="10800000">
        <a:off x="2443199" y="2498758"/>
        <a:ext cx="302311" cy="303126"/>
      </dsp:txXfrm>
    </dsp:sp>
    <dsp:sp modelId="{EA8D9DFC-9C9C-43D2-95A0-3E6E98634428}">
      <dsp:nvSpPr>
        <dsp:cNvPr id="0" name=""/>
        <dsp:cNvSpPr/>
      </dsp:nvSpPr>
      <dsp:spPr>
        <a:xfrm>
          <a:off x="72782" y="2039180"/>
          <a:ext cx="2037140" cy="1222284"/>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a:t>Assessment of impacts on Stakeholders</a:t>
          </a:r>
        </a:p>
      </dsp:txBody>
      <dsp:txXfrm>
        <a:off x="108581" y="2074979"/>
        <a:ext cx="1965542" cy="11506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285A7A-B09F-49BA-8412-87F07914B841}">
      <dsp:nvSpPr>
        <dsp:cNvPr id="0" name=""/>
        <dsp:cNvSpPr/>
      </dsp:nvSpPr>
      <dsp:spPr>
        <a:xfrm>
          <a:off x="1783" y="35805"/>
          <a:ext cx="1739264" cy="578252"/>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kern="1200" dirty="0"/>
            <a:t>Communication context</a:t>
          </a:r>
          <a:endParaRPr lang="es-CO" sz="1600" kern="1200" dirty="0"/>
        </a:p>
      </dsp:txBody>
      <dsp:txXfrm>
        <a:off x="1783" y="35805"/>
        <a:ext cx="1739264" cy="578252"/>
      </dsp:txXfrm>
    </dsp:sp>
    <dsp:sp modelId="{4DC664A6-54AC-4FC2-A288-EE65CFB8611F}">
      <dsp:nvSpPr>
        <dsp:cNvPr id="0" name=""/>
        <dsp:cNvSpPr/>
      </dsp:nvSpPr>
      <dsp:spPr>
        <a:xfrm>
          <a:off x="1783" y="614058"/>
          <a:ext cx="1739264" cy="1383480"/>
        </a:xfrm>
        <a:prstGeom prst="rect">
          <a:avLst/>
        </a:prstGeom>
        <a:solidFill>
          <a:schemeClr val="accent3">
            <a:alpha val="90000"/>
            <a:tint val="40000"/>
            <a:hueOff val="0"/>
            <a:satOff val="0"/>
            <a:lumOff val="0"/>
            <a:alphaOff val="0"/>
          </a:schemeClr>
        </a:solidFill>
        <a:ln w="635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Determines scope</a:t>
          </a:r>
          <a:endParaRPr lang="es-CO" sz="1600" kern="1200" dirty="0"/>
        </a:p>
        <a:p>
          <a:pPr marL="171450" lvl="1" indent="-171450" algn="l" defTabSz="711200">
            <a:lnSpc>
              <a:spcPct val="90000"/>
            </a:lnSpc>
            <a:spcBef>
              <a:spcPct val="0"/>
            </a:spcBef>
            <a:spcAft>
              <a:spcPct val="15000"/>
            </a:spcAft>
            <a:buChar char="••"/>
          </a:pPr>
          <a:r>
            <a:rPr lang="en-US" sz="1600" kern="1200" dirty="0"/>
            <a:t>Determines data requirements</a:t>
          </a:r>
          <a:endParaRPr lang="es-CO" sz="1600" kern="1200" dirty="0"/>
        </a:p>
      </dsp:txBody>
      <dsp:txXfrm>
        <a:off x="1783" y="614058"/>
        <a:ext cx="1739264" cy="1383480"/>
      </dsp:txXfrm>
    </dsp:sp>
    <dsp:sp modelId="{82A5D195-7C81-41DE-85F6-EB492D0FE2C3}">
      <dsp:nvSpPr>
        <dsp:cNvPr id="0" name=""/>
        <dsp:cNvSpPr/>
      </dsp:nvSpPr>
      <dsp:spPr>
        <a:xfrm>
          <a:off x="1984545" y="35805"/>
          <a:ext cx="1739264" cy="578252"/>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kern="1200" dirty="0"/>
            <a:t>Material Assessment</a:t>
          </a:r>
          <a:endParaRPr lang="es-CO" sz="1600" kern="1200" dirty="0"/>
        </a:p>
      </dsp:txBody>
      <dsp:txXfrm>
        <a:off x="1984545" y="35805"/>
        <a:ext cx="1739264" cy="578252"/>
      </dsp:txXfrm>
    </dsp:sp>
    <dsp:sp modelId="{08F966E8-EEF0-4A20-9BA6-2CCF0ABFEB2C}">
      <dsp:nvSpPr>
        <dsp:cNvPr id="0" name=""/>
        <dsp:cNvSpPr/>
      </dsp:nvSpPr>
      <dsp:spPr>
        <a:xfrm>
          <a:off x="1984545" y="614058"/>
          <a:ext cx="1739264" cy="1383480"/>
        </a:xfrm>
        <a:prstGeom prst="rect">
          <a:avLst/>
        </a:prstGeom>
        <a:solidFill>
          <a:schemeClr val="accent3">
            <a:alpha val="90000"/>
            <a:tint val="40000"/>
            <a:hueOff val="0"/>
            <a:satOff val="0"/>
            <a:lumOff val="0"/>
            <a:alphaOff val="0"/>
          </a:schemeClr>
        </a:solidFill>
        <a:ln w="635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Provides focus on </a:t>
          </a:r>
          <a:r>
            <a:rPr lang="en-US" sz="1600" kern="1200"/>
            <a:t>relevant topics</a:t>
          </a:r>
          <a:endParaRPr lang="es-CO" sz="1600" kern="1200" dirty="0"/>
        </a:p>
      </dsp:txBody>
      <dsp:txXfrm>
        <a:off x="1984545" y="614058"/>
        <a:ext cx="1739264" cy="1383480"/>
      </dsp:txXfrm>
    </dsp:sp>
    <dsp:sp modelId="{CC67DBE5-C80E-4542-BEE9-212ED4B0242D}">
      <dsp:nvSpPr>
        <dsp:cNvPr id="0" name=""/>
        <dsp:cNvSpPr/>
      </dsp:nvSpPr>
      <dsp:spPr>
        <a:xfrm>
          <a:off x="3967306" y="35805"/>
          <a:ext cx="1739264" cy="578252"/>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kern="1200" dirty="0"/>
            <a:t>Data collection readiness</a:t>
          </a:r>
          <a:endParaRPr lang="es-CO" sz="1600" kern="1200" dirty="0"/>
        </a:p>
      </dsp:txBody>
      <dsp:txXfrm>
        <a:off x="3967306" y="35805"/>
        <a:ext cx="1739264" cy="578252"/>
      </dsp:txXfrm>
    </dsp:sp>
    <dsp:sp modelId="{EB346D42-E219-42C9-9978-D79C6C201B78}">
      <dsp:nvSpPr>
        <dsp:cNvPr id="0" name=""/>
        <dsp:cNvSpPr/>
      </dsp:nvSpPr>
      <dsp:spPr>
        <a:xfrm>
          <a:off x="3967306" y="614058"/>
          <a:ext cx="1739264" cy="1383480"/>
        </a:xfrm>
        <a:prstGeom prst="rect">
          <a:avLst/>
        </a:prstGeom>
        <a:solidFill>
          <a:schemeClr val="accent3">
            <a:alpha val="90000"/>
            <a:tint val="40000"/>
            <a:hueOff val="0"/>
            <a:satOff val="0"/>
            <a:lumOff val="0"/>
            <a:alphaOff val="0"/>
          </a:schemeClr>
        </a:solidFill>
        <a:ln w="635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Identify sources based on the goal</a:t>
          </a:r>
          <a:endParaRPr lang="es-CO" sz="1600" kern="1200" dirty="0"/>
        </a:p>
        <a:p>
          <a:pPr marL="171450" lvl="1" indent="-171450" algn="l" defTabSz="711200">
            <a:lnSpc>
              <a:spcPct val="90000"/>
            </a:lnSpc>
            <a:spcBef>
              <a:spcPct val="0"/>
            </a:spcBef>
            <a:spcAft>
              <a:spcPct val="15000"/>
            </a:spcAft>
            <a:buChar char="••"/>
          </a:pPr>
          <a:r>
            <a:rPr lang="en-US" sz="1600" kern="1200" dirty="0"/>
            <a:t>Review of data collection tools</a:t>
          </a:r>
          <a:endParaRPr lang="es-CO" sz="1600" kern="1200" dirty="0"/>
        </a:p>
      </dsp:txBody>
      <dsp:txXfrm>
        <a:off x="3967306" y="614058"/>
        <a:ext cx="1739264" cy="13834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5BDA74-739E-4DB4-A296-F5FABA3E2BAA}">
      <dsp:nvSpPr>
        <dsp:cNvPr id="0" name=""/>
        <dsp:cNvSpPr/>
      </dsp:nvSpPr>
      <dsp:spPr>
        <a:xfrm>
          <a:off x="782872" y="1703"/>
          <a:ext cx="1468511" cy="1011804"/>
        </a:xfrm>
        <a:prstGeom prst="roundRect">
          <a:avLst/>
        </a:prstGeom>
        <a:blipFill>
          <a:blip xmlns:r="http://schemas.openxmlformats.org/officeDocument/2006/relationships" r:embed="rId1" cstate="hqprint">
            <a:extLst>
              <a:ext uri="{28A0092B-C50C-407E-A947-70E740481C1C}">
                <a14:useLocalDpi xmlns:a14="http://schemas.microsoft.com/office/drawing/2010/main" val="0"/>
              </a:ext>
            </a:extLst>
          </a:blip>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0A6A00-FA7C-4DDB-A026-F45FB8802795}">
      <dsp:nvSpPr>
        <dsp:cNvPr id="0" name=""/>
        <dsp:cNvSpPr/>
      </dsp:nvSpPr>
      <dsp:spPr>
        <a:xfrm>
          <a:off x="785956" y="1013508"/>
          <a:ext cx="1468511" cy="544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0" numCol="1" spcCol="1270" anchor="t" anchorCtr="0">
          <a:noAutofit/>
        </a:bodyPr>
        <a:lstStyle/>
        <a:p>
          <a:pPr lvl="0" algn="ctr" defTabSz="577850">
            <a:lnSpc>
              <a:spcPct val="90000"/>
            </a:lnSpc>
            <a:spcBef>
              <a:spcPct val="0"/>
            </a:spcBef>
            <a:spcAft>
              <a:spcPct val="35000"/>
            </a:spcAft>
          </a:pPr>
          <a:r>
            <a:rPr lang="en-US" sz="1300" kern="1200" dirty="0"/>
            <a:t>Workers</a:t>
          </a:r>
          <a:endParaRPr lang="es-CO" sz="1300" kern="1200" dirty="0"/>
        </a:p>
      </dsp:txBody>
      <dsp:txXfrm>
        <a:off x="785956" y="1013508"/>
        <a:ext cx="1468511" cy="544817"/>
      </dsp:txXfrm>
    </dsp:sp>
    <dsp:sp modelId="{BEEFB3CA-0525-4481-AD39-184719E4CE52}">
      <dsp:nvSpPr>
        <dsp:cNvPr id="0" name=""/>
        <dsp:cNvSpPr/>
      </dsp:nvSpPr>
      <dsp:spPr>
        <a:xfrm>
          <a:off x="2401381" y="1703"/>
          <a:ext cx="1468511" cy="1011804"/>
        </a:xfrm>
        <a:prstGeom prst="roundRect">
          <a:avLst/>
        </a:prstGeom>
        <a:blipFill>
          <a:blip xmlns:r="http://schemas.openxmlformats.org/officeDocument/2006/relationships" r:embed="rId2" cstate="hqprint">
            <a:extLst>
              <a:ext uri="{28A0092B-C50C-407E-A947-70E740481C1C}">
                <a14:useLocalDpi xmlns:a14="http://schemas.microsoft.com/office/drawing/2010/main" val="0"/>
              </a:ext>
            </a:extLst>
          </a:blip>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0B6878-6C0E-4E3F-9CFD-C912FDF56184}">
      <dsp:nvSpPr>
        <dsp:cNvPr id="0" name=""/>
        <dsp:cNvSpPr/>
      </dsp:nvSpPr>
      <dsp:spPr>
        <a:xfrm>
          <a:off x="2401381" y="1013508"/>
          <a:ext cx="1468511" cy="544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0" numCol="1" spcCol="1270" anchor="t" anchorCtr="0">
          <a:noAutofit/>
        </a:bodyPr>
        <a:lstStyle/>
        <a:p>
          <a:pPr lvl="0" algn="ctr" defTabSz="577850">
            <a:lnSpc>
              <a:spcPct val="90000"/>
            </a:lnSpc>
            <a:spcBef>
              <a:spcPct val="0"/>
            </a:spcBef>
            <a:spcAft>
              <a:spcPct val="35000"/>
            </a:spcAft>
          </a:pPr>
          <a:r>
            <a:rPr lang="en-US" sz="1300" kern="1200" dirty="0"/>
            <a:t>Local Communities</a:t>
          </a:r>
          <a:endParaRPr lang="es-CO" sz="1300" kern="1200" dirty="0"/>
        </a:p>
      </dsp:txBody>
      <dsp:txXfrm>
        <a:off x="2401381" y="1013508"/>
        <a:ext cx="1468511" cy="544817"/>
      </dsp:txXfrm>
    </dsp:sp>
    <dsp:sp modelId="{8D6B7487-6E5A-4BD2-A5A2-8BA08388AC92}">
      <dsp:nvSpPr>
        <dsp:cNvPr id="0" name=""/>
        <dsp:cNvSpPr/>
      </dsp:nvSpPr>
      <dsp:spPr>
        <a:xfrm>
          <a:off x="4016806" y="1703"/>
          <a:ext cx="1468511" cy="1011804"/>
        </a:xfrm>
        <a:prstGeom prst="roundRect">
          <a:avLst/>
        </a:prstGeom>
        <a:blipFill>
          <a:blip xmlns:r="http://schemas.openxmlformats.org/officeDocument/2006/relationships" r:embed="rId3" cstate="hqprint">
            <a:extLst>
              <a:ext uri="{28A0092B-C50C-407E-A947-70E740481C1C}">
                <a14:useLocalDpi xmlns:a14="http://schemas.microsoft.com/office/drawing/2010/main" val="0"/>
              </a:ext>
            </a:extLst>
          </a:blip>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48F659-FA94-433F-A5BE-D4BA95F5F74A}">
      <dsp:nvSpPr>
        <dsp:cNvPr id="0" name=""/>
        <dsp:cNvSpPr/>
      </dsp:nvSpPr>
      <dsp:spPr>
        <a:xfrm>
          <a:off x="4016806" y="1013508"/>
          <a:ext cx="1468511" cy="544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0" numCol="1" spcCol="1270" anchor="t" anchorCtr="0">
          <a:noAutofit/>
        </a:bodyPr>
        <a:lstStyle/>
        <a:p>
          <a:pPr lvl="0" algn="ctr" defTabSz="577850">
            <a:lnSpc>
              <a:spcPct val="90000"/>
            </a:lnSpc>
            <a:spcBef>
              <a:spcPct val="0"/>
            </a:spcBef>
            <a:spcAft>
              <a:spcPct val="35000"/>
            </a:spcAft>
          </a:pPr>
          <a:r>
            <a:rPr lang="en-US" sz="1300" kern="1200" dirty="0"/>
            <a:t>Value Chain actors</a:t>
          </a:r>
          <a:endParaRPr lang="es-CO" sz="1300" kern="1200" dirty="0"/>
        </a:p>
      </dsp:txBody>
      <dsp:txXfrm>
        <a:off x="4016806" y="1013508"/>
        <a:ext cx="1468511" cy="544817"/>
      </dsp:txXfrm>
    </dsp:sp>
    <dsp:sp modelId="{9DAC826F-671A-48AA-BB0F-C44CC73B51E4}">
      <dsp:nvSpPr>
        <dsp:cNvPr id="0" name=""/>
        <dsp:cNvSpPr/>
      </dsp:nvSpPr>
      <dsp:spPr>
        <a:xfrm>
          <a:off x="5632231" y="1703"/>
          <a:ext cx="1468511" cy="1011804"/>
        </a:xfrm>
        <a:prstGeom prst="roundRect">
          <a:avLst/>
        </a:prstGeom>
        <a:blipFill rotWithShape="1">
          <a:blip xmlns:r="http://schemas.openxmlformats.org/officeDocument/2006/relationships" r:embed="rId4" cstate="hqprint">
            <a:extLst>
              <a:ext uri="{28A0092B-C50C-407E-A947-70E740481C1C}">
                <a14:useLocalDpi xmlns:a14="http://schemas.microsoft.com/office/drawing/2010/main" val="0"/>
              </a:ext>
            </a:extLst>
          </a:blip>
          <a:srcRect/>
          <a:stretch>
            <a:fillRect l="-7000" r="-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D99421-EB96-45A4-9C14-F094A7A0F249}">
      <dsp:nvSpPr>
        <dsp:cNvPr id="0" name=""/>
        <dsp:cNvSpPr/>
      </dsp:nvSpPr>
      <dsp:spPr>
        <a:xfrm>
          <a:off x="5632231" y="1013508"/>
          <a:ext cx="1468511" cy="544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0" numCol="1" spcCol="1270" anchor="t" anchorCtr="0">
          <a:noAutofit/>
        </a:bodyPr>
        <a:lstStyle/>
        <a:p>
          <a:pPr lvl="0" algn="ctr" defTabSz="577850">
            <a:lnSpc>
              <a:spcPct val="90000"/>
            </a:lnSpc>
            <a:spcBef>
              <a:spcPct val="0"/>
            </a:spcBef>
            <a:spcAft>
              <a:spcPct val="35000"/>
            </a:spcAft>
          </a:pPr>
          <a:r>
            <a:rPr lang="en-US" sz="1300" kern="1200"/>
            <a:t>Users/Consumers</a:t>
          </a:r>
          <a:endParaRPr lang="es-CO" sz="1300" kern="1200" dirty="0"/>
        </a:p>
      </dsp:txBody>
      <dsp:txXfrm>
        <a:off x="5632231" y="1013508"/>
        <a:ext cx="1468511" cy="544817"/>
      </dsp:txXfrm>
    </dsp:sp>
    <dsp:sp modelId="{86EBCA67-231B-422D-9001-E837F2C5EFEF}">
      <dsp:nvSpPr>
        <dsp:cNvPr id="0" name=""/>
        <dsp:cNvSpPr/>
      </dsp:nvSpPr>
      <dsp:spPr>
        <a:xfrm>
          <a:off x="2401381" y="1705177"/>
          <a:ext cx="1468511" cy="1011804"/>
        </a:xfrm>
        <a:prstGeom prst="roundRect">
          <a:avLst/>
        </a:prstGeom>
        <a:blipFill>
          <a:blip xmlns:r="http://schemas.openxmlformats.org/officeDocument/2006/relationships" r:embed="rId5" cstate="hqprint">
            <a:extLst>
              <a:ext uri="{28A0092B-C50C-407E-A947-70E740481C1C}">
                <a14:useLocalDpi xmlns:a14="http://schemas.microsoft.com/office/drawing/2010/main" val="0"/>
              </a:ext>
            </a:extLst>
          </a:blip>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AF8B9B-B4C5-4FAD-AEDB-90520223EA1F}">
      <dsp:nvSpPr>
        <dsp:cNvPr id="0" name=""/>
        <dsp:cNvSpPr/>
      </dsp:nvSpPr>
      <dsp:spPr>
        <a:xfrm>
          <a:off x="2401381" y="2716982"/>
          <a:ext cx="1468511" cy="544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0" numCol="1" spcCol="1270" anchor="t" anchorCtr="0">
          <a:noAutofit/>
        </a:bodyPr>
        <a:lstStyle/>
        <a:p>
          <a:pPr lvl="0" algn="ctr" defTabSz="577850">
            <a:lnSpc>
              <a:spcPct val="90000"/>
            </a:lnSpc>
            <a:spcBef>
              <a:spcPct val="0"/>
            </a:spcBef>
            <a:spcAft>
              <a:spcPct val="35000"/>
            </a:spcAft>
          </a:pPr>
          <a:r>
            <a:rPr lang="es-CO" sz="1300" kern="1200" dirty="0"/>
            <a:t>Society</a:t>
          </a:r>
        </a:p>
      </dsp:txBody>
      <dsp:txXfrm>
        <a:off x="2401381" y="2716982"/>
        <a:ext cx="1468511" cy="544817"/>
      </dsp:txXfrm>
    </dsp:sp>
    <dsp:sp modelId="{502F2358-D403-40CA-A16E-A322824C84A4}">
      <dsp:nvSpPr>
        <dsp:cNvPr id="0" name=""/>
        <dsp:cNvSpPr/>
      </dsp:nvSpPr>
      <dsp:spPr>
        <a:xfrm>
          <a:off x="4016806" y="1705177"/>
          <a:ext cx="1468511" cy="1011804"/>
        </a:xfrm>
        <a:prstGeom prst="roundRect">
          <a:avLst/>
        </a:prstGeom>
        <a:blipFill>
          <a:blip xmlns:r="http://schemas.openxmlformats.org/officeDocument/2006/relationships" r:embed="rId6" cstate="hqprint">
            <a:extLst>
              <a:ext uri="{28A0092B-C50C-407E-A947-70E740481C1C}">
                <a14:useLocalDpi xmlns:a14="http://schemas.microsoft.com/office/drawing/2010/main" val="0"/>
              </a:ext>
            </a:extLst>
          </a:blip>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EF9270-6CD7-4031-BD08-399EE6C7DFC1}">
      <dsp:nvSpPr>
        <dsp:cNvPr id="0" name=""/>
        <dsp:cNvSpPr/>
      </dsp:nvSpPr>
      <dsp:spPr>
        <a:xfrm>
          <a:off x="4016806" y="2716982"/>
          <a:ext cx="1468511" cy="544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0" numCol="1" spcCol="1270" anchor="t" anchorCtr="0">
          <a:noAutofit/>
        </a:bodyPr>
        <a:lstStyle/>
        <a:p>
          <a:pPr lvl="0" algn="ctr" defTabSz="577850">
            <a:lnSpc>
              <a:spcPct val="90000"/>
            </a:lnSpc>
            <a:spcBef>
              <a:spcPct val="0"/>
            </a:spcBef>
            <a:spcAft>
              <a:spcPct val="35000"/>
            </a:spcAft>
          </a:pPr>
          <a:r>
            <a:rPr lang="es-CO" sz="1300" kern="1200"/>
            <a:t>Children</a:t>
          </a:r>
          <a:endParaRPr lang="es-CO" sz="1300" kern="1200" dirty="0"/>
        </a:p>
      </dsp:txBody>
      <dsp:txXfrm>
        <a:off x="4016806" y="2716982"/>
        <a:ext cx="1468511" cy="54481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F4D168-3CE2-4BE0-B715-31C7351758CA}">
      <dsp:nvSpPr>
        <dsp:cNvPr id="0" name=""/>
        <dsp:cNvSpPr/>
      </dsp:nvSpPr>
      <dsp:spPr>
        <a:xfrm>
          <a:off x="0" y="0"/>
          <a:ext cx="9144000" cy="1642815"/>
        </a:xfrm>
        <a:prstGeom prst="roundRect">
          <a:avLst>
            <a:gd name="adj" fmla="val 10000"/>
          </a:avLst>
        </a:prstGeom>
        <a:solidFill>
          <a:schemeClr val="accent3">
            <a:alpha val="90000"/>
            <a:tint val="40000"/>
            <a:hueOff val="0"/>
            <a:satOff val="0"/>
            <a:lumOff val="0"/>
            <a:alphaOff val="0"/>
          </a:schemeClr>
        </a:solidFill>
        <a:ln w="635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7E3A64A4-1460-4F4F-A5D8-1B92782669D8}">
      <dsp:nvSpPr>
        <dsp:cNvPr id="0" name=""/>
        <dsp:cNvSpPr/>
      </dsp:nvSpPr>
      <dsp:spPr>
        <a:xfrm>
          <a:off x="275369" y="219042"/>
          <a:ext cx="1322040" cy="1204731"/>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000" r="-2000"/>
          </a:stretch>
        </a:blipFill>
        <a:ln>
          <a:noFill/>
        </a:ln>
        <a:effectLst/>
      </dsp:spPr>
      <dsp:style>
        <a:lnRef idx="0">
          <a:scrgbClr r="0" g="0" b="0"/>
        </a:lnRef>
        <a:fillRef idx="1">
          <a:scrgbClr r="0" g="0" b="0"/>
        </a:fillRef>
        <a:effectRef idx="2">
          <a:scrgbClr r="0" g="0" b="0"/>
        </a:effectRef>
        <a:fontRef idx="minor"/>
      </dsp:style>
    </dsp:sp>
    <dsp:sp modelId="{34F362CB-4845-4054-8E5D-085D128A45FA}">
      <dsp:nvSpPr>
        <dsp:cNvPr id="0" name=""/>
        <dsp:cNvSpPr/>
      </dsp:nvSpPr>
      <dsp:spPr>
        <a:xfrm rot="10800000">
          <a:off x="275369" y="1642815"/>
          <a:ext cx="1322040" cy="2007886"/>
        </a:xfrm>
        <a:prstGeom prst="round2SameRect">
          <a:avLst>
            <a:gd name="adj1" fmla="val 10500"/>
            <a:gd name="adj2" fmla="val 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71120" numCol="1" spcCol="1270" anchor="t" anchorCtr="0">
          <a:noAutofit/>
        </a:bodyPr>
        <a:lstStyle/>
        <a:p>
          <a:pPr lvl="0" algn="ctr" defTabSz="444500">
            <a:lnSpc>
              <a:spcPct val="90000"/>
            </a:lnSpc>
            <a:spcBef>
              <a:spcPct val="0"/>
            </a:spcBef>
            <a:spcAft>
              <a:spcPct val="35000"/>
            </a:spcAft>
          </a:pPr>
          <a:r>
            <a:rPr lang="en-US" sz="1000" kern="1200" noProof="0" dirty="0"/>
            <a:t>Health and safety</a:t>
          </a:r>
        </a:p>
        <a:p>
          <a:pPr lvl="0" algn="ctr" defTabSz="444500">
            <a:lnSpc>
              <a:spcPct val="90000"/>
            </a:lnSpc>
            <a:spcBef>
              <a:spcPct val="0"/>
            </a:spcBef>
            <a:spcAft>
              <a:spcPct val="35000"/>
            </a:spcAft>
          </a:pPr>
          <a:r>
            <a:rPr lang="en-US" sz="1000" kern="1200" noProof="0" dirty="0"/>
            <a:t>Fair salary</a:t>
          </a:r>
        </a:p>
        <a:p>
          <a:pPr lvl="0" algn="ctr" defTabSz="444500">
            <a:lnSpc>
              <a:spcPct val="90000"/>
            </a:lnSpc>
            <a:spcBef>
              <a:spcPct val="0"/>
            </a:spcBef>
            <a:spcAft>
              <a:spcPct val="35000"/>
            </a:spcAft>
          </a:pPr>
          <a:r>
            <a:rPr lang="en-US" sz="1000" kern="1200" noProof="0" dirty="0"/>
            <a:t>Child labor</a:t>
          </a:r>
        </a:p>
        <a:p>
          <a:pPr lvl="0" algn="ctr" defTabSz="444500">
            <a:lnSpc>
              <a:spcPct val="90000"/>
            </a:lnSpc>
            <a:spcBef>
              <a:spcPct val="0"/>
            </a:spcBef>
            <a:spcAft>
              <a:spcPct val="35000"/>
            </a:spcAft>
          </a:pPr>
          <a:r>
            <a:rPr lang="en-US" sz="1000" kern="1200" noProof="0" dirty="0"/>
            <a:t>Forced labor</a:t>
          </a:r>
        </a:p>
        <a:p>
          <a:pPr lvl="0" algn="ctr" defTabSz="444500">
            <a:lnSpc>
              <a:spcPct val="90000"/>
            </a:lnSpc>
            <a:spcBef>
              <a:spcPct val="0"/>
            </a:spcBef>
            <a:spcAft>
              <a:spcPct val="35000"/>
            </a:spcAft>
          </a:pPr>
          <a:r>
            <a:rPr lang="en-US" sz="1000" kern="1200" noProof="0" dirty="0"/>
            <a:t>Discrimination</a:t>
          </a:r>
        </a:p>
        <a:p>
          <a:pPr lvl="0" algn="ctr" defTabSz="444500">
            <a:lnSpc>
              <a:spcPct val="90000"/>
            </a:lnSpc>
            <a:spcBef>
              <a:spcPct val="0"/>
            </a:spcBef>
            <a:spcAft>
              <a:spcPct val="35000"/>
            </a:spcAft>
          </a:pPr>
          <a:r>
            <a:rPr lang="en-US" sz="1000" kern="1200" noProof="0" dirty="0"/>
            <a:t>Freedom of association and collective bargaining</a:t>
          </a:r>
        </a:p>
        <a:p>
          <a:pPr lvl="0" algn="ctr" defTabSz="444500">
            <a:lnSpc>
              <a:spcPct val="90000"/>
            </a:lnSpc>
            <a:spcBef>
              <a:spcPct val="0"/>
            </a:spcBef>
            <a:spcAft>
              <a:spcPct val="35000"/>
            </a:spcAft>
          </a:pPr>
          <a:r>
            <a:rPr lang="en-US" sz="1000" kern="1200" noProof="0" dirty="0"/>
            <a:t> Work-life balance</a:t>
          </a:r>
        </a:p>
      </dsp:txBody>
      <dsp:txXfrm rot="10800000">
        <a:off x="316026" y="1642815"/>
        <a:ext cx="1240726" cy="1967229"/>
      </dsp:txXfrm>
    </dsp:sp>
    <dsp:sp modelId="{CFF61514-D0C5-4DAE-88E7-F028BD510BCE}">
      <dsp:nvSpPr>
        <dsp:cNvPr id="0" name=""/>
        <dsp:cNvSpPr/>
      </dsp:nvSpPr>
      <dsp:spPr>
        <a:xfrm>
          <a:off x="1729613" y="219042"/>
          <a:ext cx="1322040" cy="1204731"/>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000" r="-2000"/>
          </a:stretch>
        </a:blipFill>
        <a:ln>
          <a:noFill/>
        </a:ln>
        <a:effectLst/>
      </dsp:spPr>
      <dsp:style>
        <a:lnRef idx="0">
          <a:scrgbClr r="0" g="0" b="0"/>
        </a:lnRef>
        <a:fillRef idx="1">
          <a:scrgbClr r="0" g="0" b="0"/>
        </a:fillRef>
        <a:effectRef idx="2">
          <a:scrgbClr r="0" g="0" b="0"/>
        </a:effectRef>
        <a:fontRef idx="minor"/>
      </dsp:style>
    </dsp:sp>
    <dsp:sp modelId="{552378AF-4A92-46AC-B0FA-3C18F0734313}">
      <dsp:nvSpPr>
        <dsp:cNvPr id="0" name=""/>
        <dsp:cNvSpPr/>
      </dsp:nvSpPr>
      <dsp:spPr>
        <a:xfrm rot="10800000">
          <a:off x="1729613" y="1642815"/>
          <a:ext cx="1322040" cy="2007886"/>
        </a:xfrm>
        <a:prstGeom prst="round2SameRect">
          <a:avLst>
            <a:gd name="adj1" fmla="val 10500"/>
            <a:gd name="adj2" fmla="val 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71120" numCol="1" spcCol="1270" anchor="t" anchorCtr="0">
          <a:noAutofit/>
        </a:bodyPr>
        <a:lstStyle/>
        <a:p>
          <a:pPr lvl="0" algn="ctr" defTabSz="444500">
            <a:lnSpc>
              <a:spcPct val="90000"/>
            </a:lnSpc>
            <a:spcBef>
              <a:spcPct val="0"/>
            </a:spcBef>
            <a:spcAft>
              <a:spcPct val="35000"/>
            </a:spcAft>
          </a:pPr>
          <a:r>
            <a:rPr lang="en-US" sz="1000" kern="1200" noProof="0" dirty="0"/>
            <a:t>Health and safe living conditions</a:t>
          </a:r>
        </a:p>
        <a:p>
          <a:pPr lvl="0" algn="ctr" defTabSz="444500">
            <a:lnSpc>
              <a:spcPct val="90000"/>
            </a:lnSpc>
            <a:spcBef>
              <a:spcPct val="0"/>
            </a:spcBef>
            <a:spcAft>
              <a:spcPct val="35000"/>
            </a:spcAft>
          </a:pPr>
          <a:r>
            <a:rPr lang="en-US" sz="1000" kern="1200" noProof="0" dirty="0"/>
            <a:t>Access to material resources</a:t>
          </a:r>
        </a:p>
        <a:p>
          <a:pPr lvl="0" algn="ctr" defTabSz="444500">
            <a:lnSpc>
              <a:spcPct val="90000"/>
            </a:lnSpc>
            <a:spcBef>
              <a:spcPct val="0"/>
            </a:spcBef>
            <a:spcAft>
              <a:spcPct val="35000"/>
            </a:spcAft>
          </a:pPr>
          <a:r>
            <a:rPr lang="en-US" sz="1000" kern="1200" noProof="0" dirty="0"/>
            <a:t>Access to immaterial resources</a:t>
          </a:r>
        </a:p>
        <a:p>
          <a:pPr lvl="0" algn="ctr" defTabSz="444500">
            <a:lnSpc>
              <a:spcPct val="90000"/>
            </a:lnSpc>
            <a:spcBef>
              <a:spcPct val="0"/>
            </a:spcBef>
            <a:spcAft>
              <a:spcPct val="35000"/>
            </a:spcAft>
          </a:pPr>
          <a:r>
            <a:rPr lang="en-US" sz="1000" kern="1200" noProof="0" dirty="0"/>
            <a:t>Community engagement</a:t>
          </a:r>
        </a:p>
        <a:p>
          <a:pPr lvl="0" algn="ctr" defTabSz="444500">
            <a:lnSpc>
              <a:spcPct val="90000"/>
            </a:lnSpc>
            <a:spcBef>
              <a:spcPct val="0"/>
            </a:spcBef>
            <a:spcAft>
              <a:spcPct val="35000"/>
            </a:spcAft>
          </a:pPr>
          <a:r>
            <a:rPr lang="en-US" sz="1000" kern="1200" noProof="0" dirty="0"/>
            <a:t>Local Employment</a:t>
          </a:r>
        </a:p>
      </dsp:txBody>
      <dsp:txXfrm rot="10800000">
        <a:off x="1770270" y="1642815"/>
        <a:ext cx="1240726" cy="1967229"/>
      </dsp:txXfrm>
    </dsp:sp>
    <dsp:sp modelId="{27673AF8-04CB-4FFA-8BD4-49AAFEE72108}">
      <dsp:nvSpPr>
        <dsp:cNvPr id="0" name=""/>
        <dsp:cNvSpPr/>
      </dsp:nvSpPr>
      <dsp:spPr>
        <a:xfrm>
          <a:off x="3183857" y="219042"/>
          <a:ext cx="1322040" cy="1204731"/>
        </a:xfrm>
        <a:prstGeom prst="roundRect">
          <a:avLst>
            <a:gd name="adj" fmla="val 10000"/>
          </a:avLst>
        </a:prstGeom>
        <a:blipFill>
          <a:blip xmlns:r="http://schemas.openxmlformats.org/officeDocument/2006/relationships" r:embed="rId3" cstate="hqprint">
            <a:extLst>
              <a:ext uri="{28A0092B-C50C-407E-A947-70E740481C1C}">
                <a14:useLocalDpi xmlns:a14="http://schemas.microsoft.com/office/drawing/2010/main" val="0"/>
              </a:ext>
            </a:extLst>
          </a:blip>
          <a:srcRect/>
          <a:stretch>
            <a:fillRect l="-18000" r="-18000"/>
          </a:stretch>
        </a:blipFill>
        <a:ln>
          <a:noFill/>
        </a:ln>
        <a:effectLst/>
      </dsp:spPr>
      <dsp:style>
        <a:lnRef idx="0">
          <a:scrgbClr r="0" g="0" b="0"/>
        </a:lnRef>
        <a:fillRef idx="1">
          <a:scrgbClr r="0" g="0" b="0"/>
        </a:fillRef>
        <a:effectRef idx="2">
          <a:scrgbClr r="0" g="0" b="0"/>
        </a:effectRef>
        <a:fontRef idx="minor"/>
      </dsp:style>
    </dsp:sp>
    <dsp:sp modelId="{4801B260-C614-4E09-89BE-5BEBCE83C3C7}">
      <dsp:nvSpPr>
        <dsp:cNvPr id="0" name=""/>
        <dsp:cNvSpPr/>
      </dsp:nvSpPr>
      <dsp:spPr>
        <a:xfrm rot="10800000">
          <a:off x="3183857" y="1642815"/>
          <a:ext cx="1322040" cy="2007886"/>
        </a:xfrm>
        <a:prstGeom prst="round2SameRect">
          <a:avLst>
            <a:gd name="adj1" fmla="val 10500"/>
            <a:gd name="adj2" fmla="val 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71120" numCol="1" spcCol="1270" anchor="t" anchorCtr="0">
          <a:noAutofit/>
        </a:bodyPr>
        <a:lstStyle/>
        <a:p>
          <a:pPr lvl="0" algn="ctr" defTabSz="444500">
            <a:lnSpc>
              <a:spcPct val="90000"/>
            </a:lnSpc>
            <a:spcBef>
              <a:spcPct val="0"/>
            </a:spcBef>
            <a:spcAft>
              <a:spcPct val="35000"/>
            </a:spcAft>
          </a:pPr>
          <a:r>
            <a:rPr lang="en-US" sz="1000" kern="1200" noProof="0" dirty="0"/>
            <a:t>Fair competition</a:t>
          </a:r>
        </a:p>
        <a:p>
          <a:pPr lvl="0" algn="ctr" defTabSz="444500">
            <a:lnSpc>
              <a:spcPct val="90000"/>
            </a:lnSpc>
            <a:spcBef>
              <a:spcPct val="0"/>
            </a:spcBef>
            <a:spcAft>
              <a:spcPct val="35000"/>
            </a:spcAft>
          </a:pPr>
          <a:r>
            <a:rPr lang="en-US" sz="1000" kern="1200" noProof="0" dirty="0"/>
            <a:t>Social Responsibility</a:t>
          </a:r>
        </a:p>
        <a:p>
          <a:pPr lvl="0" algn="ctr" defTabSz="444500">
            <a:lnSpc>
              <a:spcPct val="90000"/>
            </a:lnSpc>
            <a:spcBef>
              <a:spcPct val="0"/>
            </a:spcBef>
            <a:spcAft>
              <a:spcPct val="35000"/>
            </a:spcAft>
          </a:pPr>
          <a:r>
            <a:rPr lang="en-US" sz="1000" kern="1200" noProof="0" dirty="0"/>
            <a:t>Suppliers relationships</a:t>
          </a:r>
        </a:p>
        <a:p>
          <a:pPr lvl="0" algn="ctr" defTabSz="444500">
            <a:lnSpc>
              <a:spcPct val="90000"/>
            </a:lnSpc>
            <a:spcBef>
              <a:spcPct val="0"/>
            </a:spcBef>
            <a:spcAft>
              <a:spcPct val="35000"/>
            </a:spcAft>
          </a:pPr>
          <a:r>
            <a:rPr lang="en-US" sz="1000" kern="1200" noProof="0" dirty="0"/>
            <a:t>Respect for intellectual property</a:t>
          </a:r>
        </a:p>
        <a:p>
          <a:pPr lvl="0" algn="ctr" defTabSz="444500">
            <a:lnSpc>
              <a:spcPct val="90000"/>
            </a:lnSpc>
            <a:spcBef>
              <a:spcPct val="0"/>
            </a:spcBef>
            <a:spcAft>
              <a:spcPct val="35000"/>
            </a:spcAft>
          </a:pPr>
          <a:r>
            <a:rPr lang="en-US" sz="1000" kern="1200" noProof="0" dirty="0"/>
            <a:t>Wealth distribution</a:t>
          </a:r>
        </a:p>
      </dsp:txBody>
      <dsp:txXfrm rot="10800000">
        <a:off x="3224514" y="1642815"/>
        <a:ext cx="1240726" cy="1967229"/>
      </dsp:txXfrm>
    </dsp:sp>
    <dsp:sp modelId="{453E8A97-54F4-4764-9875-DD9960976570}">
      <dsp:nvSpPr>
        <dsp:cNvPr id="0" name=""/>
        <dsp:cNvSpPr/>
      </dsp:nvSpPr>
      <dsp:spPr>
        <a:xfrm>
          <a:off x="4638102" y="219042"/>
          <a:ext cx="1322040" cy="1204731"/>
        </a:xfrm>
        <a:prstGeom prst="roundRect">
          <a:avLst>
            <a:gd name="adj" fmla="val 10000"/>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2000" r="-2000"/>
          </a:stretch>
        </a:blipFill>
        <a:ln>
          <a:noFill/>
        </a:ln>
        <a:effectLst/>
      </dsp:spPr>
      <dsp:style>
        <a:lnRef idx="0">
          <a:scrgbClr r="0" g="0" b="0"/>
        </a:lnRef>
        <a:fillRef idx="1">
          <a:scrgbClr r="0" g="0" b="0"/>
        </a:fillRef>
        <a:effectRef idx="2">
          <a:scrgbClr r="0" g="0" b="0"/>
        </a:effectRef>
        <a:fontRef idx="minor"/>
      </dsp:style>
    </dsp:sp>
    <dsp:sp modelId="{F3877D6F-7935-4D56-A7D0-1B45B33858D4}">
      <dsp:nvSpPr>
        <dsp:cNvPr id="0" name=""/>
        <dsp:cNvSpPr/>
      </dsp:nvSpPr>
      <dsp:spPr>
        <a:xfrm rot="10800000">
          <a:off x="4638102" y="1642815"/>
          <a:ext cx="1322040" cy="2007886"/>
        </a:xfrm>
        <a:prstGeom prst="round2SameRect">
          <a:avLst>
            <a:gd name="adj1" fmla="val 10500"/>
            <a:gd name="adj2" fmla="val 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71120" numCol="1" spcCol="1270" anchor="t" anchorCtr="0">
          <a:noAutofit/>
        </a:bodyPr>
        <a:lstStyle/>
        <a:p>
          <a:pPr lvl="0" algn="ctr" defTabSz="444500">
            <a:lnSpc>
              <a:spcPct val="90000"/>
            </a:lnSpc>
            <a:spcBef>
              <a:spcPct val="0"/>
            </a:spcBef>
            <a:spcAft>
              <a:spcPct val="35000"/>
            </a:spcAft>
          </a:pPr>
          <a:r>
            <a:rPr lang="en-US" sz="1000" kern="1200" noProof="0" dirty="0"/>
            <a:t>Health</a:t>
          </a:r>
        </a:p>
        <a:p>
          <a:pPr lvl="0" algn="ctr" defTabSz="444500">
            <a:lnSpc>
              <a:spcPct val="90000"/>
            </a:lnSpc>
            <a:spcBef>
              <a:spcPct val="0"/>
            </a:spcBef>
            <a:spcAft>
              <a:spcPct val="35000"/>
            </a:spcAft>
          </a:pPr>
          <a:r>
            <a:rPr lang="en-US" sz="1000" kern="1200" noProof="0" dirty="0"/>
            <a:t>Product safety</a:t>
          </a:r>
        </a:p>
        <a:p>
          <a:pPr lvl="0" algn="ctr" defTabSz="444500">
            <a:lnSpc>
              <a:spcPct val="90000"/>
            </a:lnSpc>
            <a:spcBef>
              <a:spcPct val="0"/>
            </a:spcBef>
            <a:spcAft>
              <a:spcPct val="35000"/>
            </a:spcAft>
          </a:pPr>
          <a:r>
            <a:rPr lang="en-US" sz="1000" kern="1200" noProof="0" dirty="0"/>
            <a:t>Responsible communication</a:t>
          </a:r>
        </a:p>
        <a:p>
          <a:pPr lvl="0" algn="ctr" defTabSz="444500">
            <a:lnSpc>
              <a:spcPct val="90000"/>
            </a:lnSpc>
            <a:spcBef>
              <a:spcPct val="0"/>
            </a:spcBef>
            <a:spcAft>
              <a:spcPct val="35000"/>
            </a:spcAft>
          </a:pPr>
          <a:r>
            <a:rPr lang="en-US" sz="1000" kern="1200" noProof="0" dirty="0"/>
            <a:t>Privacy</a:t>
          </a:r>
        </a:p>
        <a:p>
          <a:pPr lvl="0" algn="ctr" defTabSz="444500">
            <a:lnSpc>
              <a:spcPct val="90000"/>
            </a:lnSpc>
            <a:spcBef>
              <a:spcPct val="0"/>
            </a:spcBef>
            <a:spcAft>
              <a:spcPct val="35000"/>
            </a:spcAft>
          </a:pPr>
          <a:r>
            <a:rPr lang="en-US" sz="1000" kern="1200" noProof="0" dirty="0"/>
            <a:t>Inclusiveness</a:t>
          </a:r>
        </a:p>
        <a:p>
          <a:pPr lvl="0" algn="ctr" defTabSz="444500">
            <a:lnSpc>
              <a:spcPct val="90000"/>
            </a:lnSpc>
            <a:spcBef>
              <a:spcPct val="0"/>
            </a:spcBef>
            <a:spcAft>
              <a:spcPct val="35000"/>
            </a:spcAft>
          </a:pPr>
          <a:r>
            <a:rPr lang="en-US" sz="1000" kern="1200" noProof="0" dirty="0"/>
            <a:t>Effectiveness and comfort</a:t>
          </a:r>
        </a:p>
      </dsp:txBody>
      <dsp:txXfrm rot="10800000">
        <a:off x="4678759" y="1642815"/>
        <a:ext cx="1240726" cy="1967229"/>
      </dsp:txXfrm>
    </dsp:sp>
    <dsp:sp modelId="{D62C2424-63BC-4AB4-B873-755B9D110CC5}">
      <dsp:nvSpPr>
        <dsp:cNvPr id="0" name=""/>
        <dsp:cNvSpPr/>
      </dsp:nvSpPr>
      <dsp:spPr>
        <a:xfrm>
          <a:off x="6092346" y="219042"/>
          <a:ext cx="1322040" cy="1204731"/>
        </a:xfrm>
        <a:prstGeom prst="roundRect">
          <a:avLst>
            <a:gd name="adj" fmla="val 10000"/>
          </a:avLst>
        </a:prstGeom>
        <a:blipFill>
          <a:blip xmlns:r="http://schemas.openxmlformats.org/officeDocument/2006/relationships" r:embed="rId5" cstate="hqprint">
            <a:extLst>
              <a:ext uri="{28A0092B-C50C-407E-A947-70E740481C1C}">
                <a14:useLocalDpi xmlns:a14="http://schemas.microsoft.com/office/drawing/2010/main" val="0"/>
              </a:ext>
            </a:extLst>
          </a:blip>
          <a:srcRect/>
          <a:stretch>
            <a:fillRect l="-18000" r="-18000"/>
          </a:stretch>
        </a:blipFill>
        <a:ln>
          <a:noFill/>
        </a:ln>
        <a:effectLst/>
      </dsp:spPr>
      <dsp:style>
        <a:lnRef idx="0">
          <a:scrgbClr r="0" g="0" b="0"/>
        </a:lnRef>
        <a:fillRef idx="1">
          <a:scrgbClr r="0" g="0" b="0"/>
        </a:fillRef>
        <a:effectRef idx="2">
          <a:scrgbClr r="0" g="0" b="0"/>
        </a:effectRef>
        <a:fontRef idx="minor"/>
      </dsp:style>
    </dsp:sp>
    <dsp:sp modelId="{92A9C5CD-6816-452A-A837-0FDB07D231E2}">
      <dsp:nvSpPr>
        <dsp:cNvPr id="0" name=""/>
        <dsp:cNvSpPr/>
      </dsp:nvSpPr>
      <dsp:spPr>
        <a:xfrm rot="10800000">
          <a:off x="6092346" y="1642815"/>
          <a:ext cx="1322040" cy="2007886"/>
        </a:xfrm>
        <a:prstGeom prst="round2SameRect">
          <a:avLst>
            <a:gd name="adj1" fmla="val 10500"/>
            <a:gd name="adj2" fmla="val 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71120" numCol="1" spcCol="1270" anchor="t" anchorCtr="0">
          <a:noAutofit/>
        </a:bodyPr>
        <a:lstStyle/>
        <a:p>
          <a:pPr lvl="0" algn="ctr" defTabSz="444500">
            <a:lnSpc>
              <a:spcPct val="90000"/>
            </a:lnSpc>
            <a:spcBef>
              <a:spcPct val="0"/>
            </a:spcBef>
            <a:spcAft>
              <a:spcPct val="35000"/>
            </a:spcAft>
          </a:pPr>
          <a:r>
            <a:rPr lang="en-US" sz="1000" kern="1200" noProof="0" dirty="0"/>
            <a:t>Public commitments to sustainability issues</a:t>
          </a:r>
        </a:p>
        <a:p>
          <a:pPr lvl="0" algn="ctr" defTabSz="444500">
            <a:lnSpc>
              <a:spcPct val="90000"/>
            </a:lnSpc>
            <a:spcBef>
              <a:spcPct val="0"/>
            </a:spcBef>
            <a:spcAft>
              <a:spcPct val="35000"/>
            </a:spcAft>
          </a:pPr>
          <a:r>
            <a:rPr lang="en-US" sz="1000" kern="1200" noProof="0" dirty="0"/>
            <a:t>Contribution to economic development</a:t>
          </a:r>
        </a:p>
        <a:p>
          <a:pPr lvl="0" algn="ctr" defTabSz="444500">
            <a:lnSpc>
              <a:spcPct val="90000"/>
            </a:lnSpc>
            <a:spcBef>
              <a:spcPct val="0"/>
            </a:spcBef>
            <a:spcAft>
              <a:spcPct val="35000"/>
            </a:spcAft>
          </a:pPr>
          <a:r>
            <a:rPr lang="en-US" sz="1000" kern="1200" noProof="0" dirty="0"/>
            <a:t>Technology development</a:t>
          </a:r>
        </a:p>
      </dsp:txBody>
      <dsp:txXfrm rot="10800000">
        <a:off x="6133003" y="1642815"/>
        <a:ext cx="1240726" cy="1967229"/>
      </dsp:txXfrm>
    </dsp:sp>
    <dsp:sp modelId="{90F95E77-A789-409D-A64C-E22FFB929056}">
      <dsp:nvSpPr>
        <dsp:cNvPr id="0" name=""/>
        <dsp:cNvSpPr/>
      </dsp:nvSpPr>
      <dsp:spPr>
        <a:xfrm>
          <a:off x="7546590" y="219042"/>
          <a:ext cx="1322040" cy="1204731"/>
        </a:xfrm>
        <a:prstGeom prst="roundRect">
          <a:avLst>
            <a:gd name="adj" fmla="val 10000"/>
          </a:avLst>
        </a:prstGeom>
        <a:blipFill>
          <a:blip xmlns:r="http://schemas.openxmlformats.org/officeDocument/2006/relationships" r:embed="rId6" cstate="hqprint">
            <a:extLst>
              <a:ext uri="{28A0092B-C50C-407E-A947-70E740481C1C}">
                <a14:useLocalDpi xmlns:a14="http://schemas.microsoft.com/office/drawing/2010/main" val="0"/>
              </a:ext>
            </a:extLst>
          </a:blip>
          <a:srcRect/>
          <a:stretch>
            <a:fillRect l="-18000" r="-18000"/>
          </a:stretch>
        </a:blipFill>
        <a:ln>
          <a:noFill/>
        </a:ln>
        <a:effectLst/>
      </dsp:spPr>
      <dsp:style>
        <a:lnRef idx="0">
          <a:scrgbClr r="0" g="0" b="0"/>
        </a:lnRef>
        <a:fillRef idx="1">
          <a:scrgbClr r="0" g="0" b="0"/>
        </a:fillRef>
        <a:effectRef idx="2">
          <a:scrgbClr r="0" g="0" b="0"/>
        </a:effectRef>
        <a:fontRef idx="minor"/>
      </dsp:style>
    </dsp:sp>
    <dsp:sp modelId="{77BE1AC6-A547-4FCE-B9E0-5BE41839B458}">
      <dsp:nvSpPr>
        <dsp:cNvPr id="0" name=""/>
        <dsp:cNvSpPr/>
      </dsp:nvSpPr>
      <dsp:spPr>
        <a:xfrm rot="10800000">
          <a:off x="7546590" y="1642815"/>
          <a:ext cx="1322040" cy="2007886"/>
        </a:xfrm>
        <a:prstGeom prst="round2SameRect">
          <a:avLst>
            <a:gd name="adj1" fmla="val 10500"/>
            <a:gd name="adj2" fmla="val 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71120" numCol="1" spcCol="1270" anchor="t" anchorCtr="0">
          <a:noAutofit/>
        </a:bodyPr>
        <a:lstStyle/>
        <a:p>
          <a:pPr lvl="0" algn="ctr" defTabSz="444500">
            <a:lnSpc>
              <a:spcPct val="90000"/>
            </a:lnSpc>
            <a:spcBef>
              <a:spcPct val="0"/>
            </a:spcBef>
            <a:spcAft>
              <a:spcPct val="35000"/>
            </a:spcAft>
          </a:pPr>
          <a:r>
            <a:rPr lang="en-US" sz="1000" kern="1200" noProof="0" dirty="0"/>
            <a:t>Education</a:t>
          </a:r>
        </a:p>
        <a:p>
          <a:pPr lvl="0" algn="ctr" defTabSz="444500">
            <a:lnSpc>
              <a:spcPct val="90000"/>
            </a:lnSpc>
            <a:spcBef>
              <a:spcPct val="0"/>
            </a:spcBef>
            <a:spcAft>
              <a:spcPct val="35000"/>
            </a:spcAft>
          </a:pPr>
          <a:r>
            <a:rPr lang="en-US" sz="1000" kern="1200" noProof="0" dirty="0"/>
            <a:t>provided in the</a:t>
          </a:r>
        </a:p>
        <a:p>
          <a:pPr lvl="0" algn="ctr" defTabSz="444500">
            <a:lnSpc>
              <a:spcPct val="90000"/>
            </a:lnSpc>
            <a:spcBef>
              <a:spcPct val="0"/>
            </a:spcBef>
            <a:spcAft>
              <a:spcPct val="35000"/>
            </a:spcAft>
          </a:pPr>
          <a:r>
            <a:rPr lang="en-US" sz="1000" kern="1200" noProof="0" dirty="0"/>
            <a:t>local community</a:t>
          </a:r>
        </a:p>
        <a:p>
          <a:pPr lvl="0" algn="ctr" defTabSz="444500">
            <a:lnSpc>
              <a:spcPct val="90000"/>
            </a:lnSpc>
            <a:spcBef>
              <a:spcPct val="0"/>
            </a:spcBef>
            <a:spcAft>
              <a:spcPct val="35000"/>
            </a:spcAft>
          </a:pPr>
          <a:r>
            <a:rPr lang="en-US" sz="1000" kern="1200" noProof="0" dirty="0"/>
            <a:t>Health issues</a:t>
          </a:r>
        </a:p>
        <a:p>
          <a:pPr lvl="0" algn="ctr" defTabSz="444500">
            <a:lnSpc>
              <a:spcPct val="90000"/>
            </a:lnSpc>
            <a:spcBef>
              <a:spcPct val="0"/>
            </a:spcBef>
            <a:spcAft>
              <a:spcPct val="35000"/>
            </a:spcAft>
          </a:pPr>
          <a:r>
            <a:rPr lang="en-US" sz="1000" kern="1200" noProof="0" dirty="0"/>
            <a:t>for children as</a:t>
          </a:r>
        </a:p>
        <a:p>
          <a:pPr lvl="0" algn="ctr" defTabSz="444500">
            <a:lnSpc>
              <a:spcPct val="90000"/>
            </a:lnSpc>
            <a:spcBef>
              <a:spcPct val="0"/>
            </a:spcBef>
            <a:spcAft>
              <a:spcPct val="35000"/>
            </a:spcAft>
          </a:pPr>
          <a:r>
            <a:rPr lang="en-US" sz="1000" kern="1200" noProof="0" dirty="0"/>
            <a:t>consumers</a:t>
          </a:r>
        </a:p>
      </dsp:txBody>
      <dsp:txXfrm rot="10800000">
        <a:off x="7587247" y="1642815"/>
        <a:ext cx="1240726" cy="1967229"/>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99AA95-E4B3-4688-854D-A98B90F1A7B3}" type="datetimeFigureOut">
              <a:rPr lang="en-US" smtClean="0"/>
              <a:t>11/15/2021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FAD8F6-7BDC-44F9-A2F8-73A978F3DBDC}" type="slidenum">
              <a:rPr lang="en-US" smtClean="0"/>
              <a:t>‹#›</a:t>
            </a:fld>
            <a:endParaRPr lang="en-US"/>
          </a:p>
        </p:txBody>
      </p:sp>
    </p:spTree>
    <p:extLst>
      <p:ext uri="{BB962C8B-B14F-4D97-AF65-F5344CB8AC3E}">
        <p14:creationId xmlns:p14="http://schemas.microsoft.com/office/powerpoint/2010/main" val="149779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CE6959A8-1DC8-4A34-B15B-2CDF9D0C0FC7}"/>
              </a:ext>
            </a:extLst>
          </p:cNvPr>
          <p:cNvSpPr>
            <a:spLocks noGrp="1" noRot="1" noChangeAspect="1" noTextEdit="1"/>
          </p:cNvSpPr>
          <p:nvPr>
            <p:ph type="sldImg"/>
          </p:nvPr>
        </p:nvSpPr>
        <p:spPr>
          <a:xfrm>
            <a:off x="992188" y="768350"/>
            <a:ext cx="5114925" cy="3836988"/>
          </a:xfrm>
          <a:ln/>
        </p:spPr>
      </p:sp>
      <p:sp>
        <p:nvSpPr>
          <p:cNvPr id="6147" name="Notes Placeholder 2">
            <a:extLst>
              <a:ext uri="{FF2B5EF4-FFF2-40B4-BE49-F238E27FC236}">
                <a16:creationId xmlns:a16="http://schemas.microsoft.com/office/drawing/2014/main" id="{F28C5A33-F0E5-47D4-BADA-57184924524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latin typeface="Arial" panose="020B0604020202020204" pitchFamily="34" charset="0"/>
                <a:cs typeface="Arial" panose="020B0604020202020204" pitchFamily="34" charset="0"/>
              </a:rPr>
              <a:t>Welcome to Today’s lecture. - Introduction to Open</a:t>
            </a:r>
            <a:r>
              <a:rPr lang="en-GB" altLang="en-US" baseline="0" dirty="0">
                <a:latin typeface="Arial" panose="020B0604020202020204" pitchFamily="34" charset="0"/>
                <a:cs typeface="Arial" panose="020B0604020202020204" pitchFamily="34" charset="0"/>
              </a:rPr>
              <a:t> LCA</a:t>
            </a:r>
            <a:endParaRPr lang="en-GB" altLang="en-US" dirty="0">
              <a:latin typeface="Arial" panose="020B0604020202020204" pitchFamily="34" charset="0"/>
              <a:cs typeface="Arial" panose="020B0604020202020204" pitchFamily="34" charset="0"/>
            </a:endParaRPr>
          </a:p>
        </p:txBody>
      </p:sp>
      <p:sp>
        <p:nvSpPr>
          <p:cNvPr id="6148" name="Slide Number Placeholder 3">
            <a:extLst>
              <a:ext uri="{FF2B5EF4-FFF2-40B4-BE49-F238E27FC236}">
                <a16:creationId xmlns:a16="http://schemas.microsoft.com/office/drawing/2014/main" id="{0742AF54-E31C-4D01-A3FF-BF1AE1955D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FC9B6F7-0A37-44F1-972F-92540E7CD47F}" type="slidenum">
              <a:rPr lang="lv-LV" altLang="en-US" sz="1300"/>
              <a:pPr>
                <a:spcBef>
                  <a:spcPct val="0"/>
                </a:spcBef>
              </a:pPr>
              <a:t>1</a:t>
            </a:fld>
            <a:endParaRPr lang="lv-LV" altLang="en-US" sz="13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last decade, despite the fact of the methodology was already</a:t>
            </a:r>
            <a:r>
              <a:rPr lang="en-US" baseline="0" dirty="0"/>
              <a:t> under use by many researchers and even governmental bodies, the framework was not completely defined. The main difference is that today, with the release of the </a:t>
            </a:r>
            <a:r>
              <a:rPr lang="en-US" i="1" baseline="0" dirty="0"/>
              <a:t>Guidelines for SOCIAL LIFE CYCLE ASSESSMENT OF PRODUCTS AND ORGANIZATIONS 2020, </a:t>
            </a:r>
            <a:r>
              <a:rPr lang="en-US" i="0" baseline="0" dirty="0"/>
              <a:t>the framework has been reshaped to meet the same steps as recommended by the ISO 14040 for the conventional Environmental LCA.</a:t>
            </a:r>
            <a:endParaRPr lang="en-US" i="0" dirty="0"/>
          </a:p>
        </p:txBody>
      </p:sp>
      <p:sp>
        <p:nvSpPr>
          <p:cNvPr id="4" name="Slide Number Placeholder 3"/>
          <p:cNvSpPr>
            <a:spLocks noGrp="1"/>
          </p:cNvSpPr>
          <p:nvPr>
            <p:ph type="sldNum" sz="quarter" idx="10"/>
          </p:nvPr>
        </p:nvSpPr>
        <p:spPr/>
        <p:txBody>
          <a:bodyPr/>
          <a:lstStyle/>
          <a:p>
            <a:fld id="{64FAD8F6-7BDC-44F9-A2F8-73A978F3DBDC}" type="slidenum">
              <a:rPr lang="en-US" smtClean="0"/>
              <a:t>10</a:t>
            </a:fld>
            <a:endParaRPr lang="en-US"/>
          </a:p>
        </p:txBody>
      </p:sp>
    </p:spTree>
    <p:extLst>
      <p:ext uri="{BB962C8B-B14F-4D97-AF65-F5344CB8AC3E}">
        <p14:creationId xmlns:p14="http://schemas.microsoft.com/office/powerpoint/2010/main" val="11964496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main difference is this, the “preparation” step, which is now suppressed in the newest framework.</a:t>
            </a:r>
            <a:r>
              <a:rPr lang="en-US" baseline="0" dirty="0"/>
              <a:t> This step was somehow confusing as proposed to start to identify data sources and tools, before actually setting the goal and scope of the study. In the new framework, this activities are conducted in the Life Cycle Inventory. But we will go in more detail later.</a:t>
            </a:r>
            <a:endParaRPr lang="en-US" dirty="0"/>
          </a:p>
        </p:txBody>
      </p:sp>
      <p:sp>
        <p:nvSpPr>
          <p:cNvPr id="4" name="Slide Number Placeholder 3"/>
          <p:cNvSpPr>
            <a:spLocks noGrp="1"/>
          </p:cNvSpPr>
          <p:nvPr>
            <p:ph type="sldNum" sz="quarter" idx="10"/>
          </p:nvPr>
        </p:nvSpPr>
        <p:spPr/>
        <p:txBody>
          <a:bodyPr/>
          <a:lstStyle/>
          <a:p>
            <a:fld id="{64FAD8F6-7BDC-44F9-A2F8-73A978F3DBDC}" type="slidenum">
              <a:rPr lang="en-US" smtClean="0"/>
              <a:t>11</a:t>
            </a:fld>
            <a:endParaRPr lang="en-US"/>
          </a:p>
        </p:txBody>
      </p:sp>
    </p:spTree>
    <p:extLst>
      <p:ext uri="{BB962C8B-B14F-4D97-AF65-F5344CB8AC3E}">
        <p14:creationId xmlns:p14="http://schemas.microsoft.com/office/powerpoint/2010/main" val="24205398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When planning to conduct an S-LCA a number of key decisions have to be made. This Figure illustrates the main decisions by phase that a user needs to make at the onset of a study.</a:t>
            </a:r>
          </a:p>
          <a:p>
            <a:r>
              <a:rPr lang="en-US" sz="1200" b="0" i="0" kern="1200" dirty="0">
                <a:solidFill>
                  <a:schemeClr val="tx1"/>
                </a:solidFill>
                <a:effectLst/>
                <a:latin typeface="+mn-lt"/>
                <a:ea typeface="+mn-ea"/>
                <a:cs typeface="+mn-cs"/>
              </a:rPr>
              <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First, it has to be decided if the assessment will focus on a product or organization9. Then the specific product or organization needs to be identified. Next the goal(s) of the study needs to be thought out and described (product design,</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Human Rights Due Diligence, etc.) as well as the scope (e.g. full life cycle? raw material to assembly (cradle to gate)?)</a:t>
            </a:r>
          </a:p>
          <a:p>
            <a:r>
              <a:rPr lang="en-US" sz="1200" b="0" i="0" kern="1200" dirty="0">
                <a:solidFill>
                  <a:schemeClr val="tx1"/>
                </a:solidFill>
                <a:effectLst/>
                <a:latin typeface="+mn-lt"/>
                <a:ea typeface="+mn-ea"/>
                <a:cs typeface="+mn-cs"/>
              </a:rPr>
              <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In addition, the type of impact assessment method to be used needs to be defined as well as the topics that will be the focus of the assessment (stakeholder categories, impact subcategories). A data collection strategy needs to be developed. In particular, will the study use an S-LCA database and/or other sources of generic data (e.g. scientific articles)? If so, will that be followed by the collection of site-specific data? Finally, the impact assessment method(s) selected needs to be implemented and the results interpreted and communicated</a:t>
            </a:r>
            <a:r>
              <a:rPr lang="en-US" dirty="0"/>
              <a:t> </a:t>
            </a:r>
            <a:br>
              <a:rPr lang="en-US" dirty="0"/>
            </a:br>
            <a:endParaRPr lang="en-US" dirty="0"/>
          </a:p>
        </p:txBody>
      </p:sp>
      <p:sp>
        <p:nvSpPr>
          <p:cNvPr id="4" name="Slide Number Placeholder 3"/>
          <p:cNvSpPr>
            <a:spLocks noGrp="1"/>
          </p:cNvSpPr>
          <p:nvPr>
            <p:ph type="sldNum" sz="quarter" idx="10"/>
          </p:nvPr>
        </p:nvSpPr>
        <p:spPr/>
        <p:txBody>
          <a:bodyPr/>
          <a:lstStyle/>
          <a:p>
            <a:fld id="{64FAD8F6-7BDC-44F9-A2F8-73A978F3DBDC}" type="slidenum">
              <a:rPr lang="en-US" smtClean="0"/>
              <a:t>12</a:t>
            </a:fld>
            <a:endParaRPr lang="en-US"/>
          </a:p>
        </p:txBody>
      </p:sp>
    </p:spTree>
    <p:extLst>
      <p:ext uri="{BB962C8B-B14F-4D97-AF65-F5344CB8AC3E}">
        <p14:creationId xmlns:p14="http://schemas.microsoft.com/office/powerpoint/2010/main" val="20822561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Goal and Scope (G&amp;S) definition is the first phase of an S-LCA study where the purpose, the object, as well as the methodological framework, are determined. The objective is to provide a clear statement of purpose of the study and define its breadth and depth.</a:t>
            </a:r>
            <a:r>
              <a:rPr lang="en-US" dirty="0"/>
              <a:t> </a:t>
            </a:r>
            <a:br>
              <a:rPr lang="en-US" dirty="0"/>
            </a:b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first step of an S-LCA aims to specify why the study is being conducted. What is its goal? What is its intended use? Who is the target audience? What do we want to assess? Does the study intend to support decision making? On what topic? What are the potential improvement opportunities that are being sought through the knowledge that will be produced by the study? Which stakeholders are affected? The goal(s) should be clearly defined in order to ensure successful outcomes.</a:t>
            </a:r>
            <a:r>
              <a:rPr lang="en-US" dirty="0"/>
              <a:t> </a:t>
            </a:r>
            <a:br>
              <a:rPr lang="en-US" dirty="0"/>
            </a:br>
            <a:endParaRPr lang="en-US" dirty="0"/>
          </a:p>
        </p:txBody>
      </p:sp>
      <p:sp>
        <p:nvSpPr>
          <p:cNvPr id="4" name="Slide Number Placeholder 3"/>
          <p:cNvSpPr>
            <a:spLocks noGrp="1"/>
          </p:cNvSpPr>
          <p:nvPr>
            <p:ph type="sldNum" sz="quarter" idx="10"/>
          </p:nvPr>
        </p:nvSpPr>
        <p:spPr/>
        <p:txBody>
          <a:bodyPr/>
          <a:lstStyle/>
          <a:p>
            <a:fld id="{64FAD8F6-7BDC-44F9-A2F8-73A978F3DBDC}" type="slidenum">
              <a:rPr lang="en-US" smtClean="0"/>
              <a:t>13</a:t>
            </a:fld>
            <a:endParaRPr lang="en-US"/>
          </a:p>
        </p:txBody>
      </p:sp>
    </p:spTree>
    <p:extLst>
      <p:ext uri="{BB962C8B-B14F-4D97-AF65-F5344CB8AC3E}">
        <p14:creationId xmlns:p14="http://schemas.microsoft.com/office/powerpoint/2010/main" val="12937566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Scope must be</a:t>
            </a:r>
            <a:r>
              <a:rPr lang="en-US" sz="1200" b="0" i="0" kern="1200" baseline="0" dirty="0">
                <a:solidFill>
                  <a:schemeClr val="tx1"/>
                </a:solidFill>
                <a:effectLst/>
                <a:latin typeface="+mn-lt"/>
                <a:ea typeface="+mn-ea"/>
                <a:cs typeface="+mn-cs"/>
              </a:rPr>
              <a:t> related to the goal and should </a:t>
            </a:r>
            <a:r>
              <a:rPr lang="en-US" sz="1200" b="0" i="0" kern="1200" dirty="0">
                <a:solidFill>
                  <a:schemeClr val="tx1"/>
                </a:solidFill>
                <a:effectLst/>
                <a:latin typeface="+mn-lt"/>
                <a:ea typeface="+mn-ea"/>
                <a:cs typeface="+mn-cs"/>
              </a:rPr>
              <a:t>clarify the object of the study and the methodological framework</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For this purpose, the following elements should be defined within the scope definition phase. Some elements are optional and may be excluded, depending on the goal of the study:</a:t>
            </a:r>
            <a:r>
              <a:rPr lang="en-US" dirty="0"/>
              <a:t/>
            </a:r>
            <a:br>
              <a:rPr lang="en-US" dirty="0"/>
            </a:br>
            <a:endParaRPr lang="en-US" dirty="0"/>
          </a:p>
          <a:p>
            <a:pPr marL="171450" indent="-171450">
              <a:buFont typeface="Arial" panose="020B0604020202020204" pitchFamily="34" charset="0"/>
              <a:buChar char="•"/>
            </a:pPr>
            <a:r>
              <a:rPr lang="en-US" dirty="0"/>
              <a:t>Defining the object of the study, normally a product, a function, or a service;</a:t>
            </a:r>
          </a:p>
          <a:p>
            <a:pPr marL="171450" indent="-171450">
              <a:buFont typeface="Arial" panose="020B0604020202020204" pitchFamily="34" charset="0"/>
              <a:buChar char="•"/>
            </a:pPr>
            <a:r>
              <a:rPr lang="en-US" dirty="0"/>
              <a:t>Defining the reference flow (quantity of materials needed to produce the product or output);</a:t>
            </a:r>
          </a:p>
          <a:p>
            <a:pPr marL="171450" indent="-171450">
              <a:buFont typeface="Arial" panose="020B0604020202020204" pitchFamily="34" charset="0"/>
              <a:buChar char="•"/>
            </a:pPr>
            <a:r>
              <a:rPr lang="en-US" dirty="0"/>
              <a:t>Defining what steps, activities, and organizations are needed to comply with the functional unit (the product system);</a:t>
            </a:r>
          </a:p>
          <a:p>
            <a:pPr marL="171450" indent="-171450">
              <a:buFont typeface="Arial" panose="020B0604020202020204" pitchFamily="34" charset="0"/>
              <a:buChar char="•"/>
            </a:pPr>
            <a:r>
              <a:rPr lang="en-US" dirty="0"/>
              <a:t>Identifying which parts of the product system are part of the assessment (the system boundaries)</a:t>
            </a:r>
          </a:p>
          <a:p>
            <a:pPr marL="171450" indent="-171450">
              <a:buFont typeface="Arial" panose="020B0604020202020204" pitchFamily="34" charset="0"/>
              <a:buChar char="•"/>
            </a:pPr>
            <a:r>
              <a:rPr lang="en-US" dirty="0"/>
              <a:t>Choosing what variable(s) will determine the importance of different activities in the product system (activity variables);</a:t>
            </a:r>
          </a:p>
          <a:p>
            <a:pPr marL="171450" indent="-171450">
              <a:buFont typeface="Arial" panose="020B0604020202020204" pitchFamily="34" charset="0"/>
              <a:buChar char="•"/>
            </a:pPr>
            <a:r>
              <a:rPr lang="en-US" dirty="0"/>
              <a:t>Stakeholders included and affected, and stakeholders’ involvement strategy;</a:t>
            </a:r>
          </a:p>
          <a:p>
            <a:pPr marL="171450" indent="-171450">
              <a:buFont typeface="Arial" panose="020B0604020202020204" pitchFamily="34" charset="0"/>
              <a:buChar char="•"/>
            </a:pPr>
            <a:r>
              <a:rPr lang="en-US" dirty="0"/>
              <a:t>Type of impact assessment method, and impact categories and/or subcategories included;</a:t>
            </a:r>
          </a:p>
          <a:p>
            <a:pPr marL="171450" indent="-171450">
              <a:buFont typeface="Arial" panose="020B0604020202020204" pitchFamily="34" charset="0"/>
              <a:buChar char="•"/>
            </a:pPr>
            <a:r>
              <a:rPr lang="en-US" dirty="0"/>
              <a:t>Data collection strategies (inventory indicators, data type and data collection);</a:t>
            </a:r>
          </a:p>
          <a:p>
            <a:pPr marL="171450" indent="-171450">
              <a:buFont typeface="Arial" panose="020B0604020202020204" pitchFamily="34" charset="0"/>
              <a:buChar char="•"/>
            </a:pPr>
            <a:r>
              <a:rPr lang="en-US" dirty="0"/>
              <a:t>Data quality requirements;</a:t>
            </a:r>
          </a:p>
          <a:p>
            <a:pPr marL="171450" indent="-171450">
              <a:buFont typeface="Arial" panose="020B0604020202020204" pitchFamily="34" charset="0"/>
              <a:buChar char="•"/>
            </a:pPr>
            <a:r>
              <a:rPr lang="en-US" dirty="0"/>
              <a:t>Allocation procedures;</a:t>
            </a:r>
          </a:p>
          <a:p>
            <a:pPr marL="171450" indent="-171450">
              <a:buFont typeface="Arial" panose="020B0604020202020204" pitchFamily="34" charset="0"/>
              <a:buChar char="•"/>
            </a:pPr>
            <a:r>
              <a:rPr lang="en-US" dirty="0"/>
              <a:t>Interpretation planned;</a:t>
            </a:r>
          </a:p>
          <a:p>
            <a:pPr marL="171450" indent="-171450">
              <a:buFont typeface="Arial" panose="020B0604020202020204" pitchFamily="34" charset="0"/>
              <a:buChar char="•"/>
            </a:pPr>
            <a:r>
              <a:rPr lang="en-US" dirty="0"/>
              <a:t>Assumptions and value choices;</a:t>
            </a:r>
          </a:p>
          <a:p>
            <a:pPr marL="171450" indent="-171450">
              <a:buFont typeface="Arial" panose="020B0604020202020204" pitchFamily="34" charset="0"/>
              <a:buChar char="•"/>
            </a:pPr>
            <a:r>
              <a:rPr lang="en-US" dirty="0"/>
              <a:t>Limitations;</a:t>
            </a:r>
            <a:r>
              <a:rPr lang="en-US" sz="1100" dirty="0"/>
              <a:t> </a:t>
            </a:r>
            <a:br>
              <a:rPr lang="en-US" sz="1100" dirty="0"/>
            </a:br>
            <a:r>
              <a:rPr lang="en-US" sz="1100" dirty="0"/>
              <a:t/>
            </a:r>
            <a:br>
              <a:rPr lang="en-US" sz="1100" dirty="0"/>
            </a:br>
            <a:endParaRPr lang="en-US" sz="1100" dirty="0"/>
          </a:p>
          <a:p>
            <a:endParaRPr lang="en-US" dirty="0"/>
          </a:p>
        </p:txBody>
      </p:sp>
      <p:sp>
        <p:nvSpPr>
          <p:cNvPr id="4" name="Slide Number Placeholder 3"/>
          <p:cNvSpPr>
            <a:spLocks noGrp="1"/>
          </p:cNvSpPr>
          <p:nvPr>
            <p:ph type="sldNum" sz="quarter" idx="10"/>
          </p:nvPr>
        </p:nvSpPr>
        <p:spPr/>
        <p:txBody>
          <a:bodyPr/>
          <a:lstStyle/>
          <a:p>
            <a:fld id="{64FAD8F6-7BDC-44F9-A2F8-73A978F3DBDC}" type="slidenum">
              <a:rPr lang="en-US" smtClean="0"/>
              <a:t>14</a:t>
            </a:fld>
            <a:endParaRPr lang="en-US"/>
          </a:p>
        </p:txBody>
      </p:sp>
    </p:spTree>
    <p:extLst>
      <p:ext uri="{BB962C8B-B14F-4D97-AF65-F5344CB8AC3E}">
        <p14:creationId xmlns:p14="http://schemas.microsoft.com/office/powerpoint/2010/main" val="26314634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Social Life Cycle Inventory (S-LCI) is about collecting data for all unit processes within the system boundaries (as defined in the G&amp;S). It involves: </a:t>
            </a:r>
          </a:p>
          <a:p>
            <a:endParaRPr lang="en-US" dirty="0"/>
          </a:p>
          <a:p>
            <a:r>
              <a:rPr lang="en-US" sz="1200" b="0" i="0" kern="1200" dirty="0">
                <a:solidFill>
                  <a:schemeClr val="tx1"/>
                </a:solidFill>
                <a:effectLst/>
                <a:latin typeface="+mn-lt"/>
                <a:ea typeface="+mn-ea"/>
                <a:cs typeface="+mn-cs"/>
              </a:rPr>
              <a:t>1. Identifying the data to be prioritized for collection;</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2. Collecting data for hotspot assessment if this is part of the Goal and Scope;</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3. Collecting data for the selected/relevant stakeholders and subcategories;</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4. Collecting complementary data for the impact assessment (</a:t>
            </a:r>
            <a:r>
              <a:rPr lang="en-US" sz="1200" b="0" i="1" kern="1200" dirty="0">
                <a:solidFill>
                  <a:schemeClr val="tx1"/>
                </a:solidFill>
                <a:effectLst/>
                <a:latin typeface="+mn-lt"/>
                <a:ea typeface="+mn-ea"/>
                <a:cs typeface="+mn-cs"/>
              </a:rPr>
              <a:t>NOTE: </a:t>
            </a:r>
            <a:r>
              <a:rPr lang="en-US" sz="1200" b="0" i="0" kern="1200" dirty="0">
                <a:solidFill>
                  <a:schemeClr val="tx1"/>
                </a:solidFill>
                <a:effectLst/>
                <a:latin typeface="+mn-lt"/>
                <a:ea typeface="+mn-ea"/>
                <a:cs typeface="+mn-cs"/>
              </a:rPr>
              <a:t>This part is heavily dependent upon the Type of S-LCIA chosen);</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5. Collecting site specific (primary) and generic (secondary) data for unit processes and activity variables;</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6. Collecting data for scoring and/or weighting.</a:t>
            </a:r>
            <a:r>
              <a:rPr lang="en-US" dirty="0"/>
              <a:t> </a:t>
            </a:r>
            <a:br>
              <a:rPr lang="en-US" dirty="0"/>
            </a:br>
            <a:endParaRPr lang="en-US" dirty="0"/>
          </a:p>
        </p:txBody>
      </p:sp>
      <p:sp>
        <p:nvSpPr>
          <p:cNvPr id="4" name="Slide Number Placeholder 3"/>
          <p:cNvSpPr>
            <a:spLocks noGrp="1"/>
          </p:cNvSpPr>
          <p:nvPr>
            <p:ph type="sldNum" sz="quarter" idx="10"/>
          </p:nvPr>
        </p:nvSpPr>
        <p:spPr/>
        <p:txBody>
          <a:bodyPr/>
          <a:lstStyle/>
          <a:p>
            <a:fld id="{64FAD8F6-7BDC-44F9-A2F8-73A978F3DBDC}" type="slidenum">
              <a:rPr lang="en-US" smtClean="0"/>
              <a:t>15</a:t>
            </a:fld>
            <a:endParaRPr lang="en-US"/>
          </a:p>
        </p:txBody>
      </p:sp>
    </p:spTree>
    <p:extLst>
      <p:ext uri="{BB962C8B-B14F-4D97-AF65-F5344CB8AC3E}">
        <p14:creationId xmlns:p14="http://schemas.microsoft.com/office/powerpoint/2010/main" val="31739113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To obtain this inventory, the following steps are taken:</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1. The studied system is subdivided into interlinked processes that provide products or services to each other e.g. fertilizer production and agricultural cultivation etc. This results in a flow chart, which is already part of the G&amp;S;</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2. For each process, flow amounts are obtained, which are commonly normalized to a process output, e.g. 5 kWh electricity to produce 1 kg of fertilizer. Furthermore, information on the system can be collected;</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3. The total amounts of the processes and their flows are quantified for the reference flow, which is commonly done based on a linear relationship, i.e. if 2 worker-hours are needed for 1 kg of fertilizer, then 4 worker hours are needed when 2 kg of fertilizer is indirectly needed;</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4. Data on the social inventory data related to the main stakeholders defined in the G&amp;S must be collected for all processes and flows before defined, e.g. salary of workers involved in the production of 2 kg of fertilizer as well as for 5 kWh of electricity.</a:t>
            </a:r>
            <a:r>
              <a:rPr lang="en-US" dirty="0"/>
              <a:t> </a:t>
            </a:r>
            <a:br>
              <a:rPr lang="en-US" dirty="0"/>
            </a:br>
            <a:endParaRPr lang="en-US" dirty="0"/>
          </a:p>
        </p:txBody>
      </p:sp>
      <p:sp>
        <p:nvSpPr>
          <p:cNvPr id="4" name="Slide Number Placeholder 3"/>
          <p:cNvSpPr>
            <a:spLocks noGrp="1"/>
          </p:cNvSpPr>
          <p:nvPr>
            <p:ph type="sldNum" sz="quarter" idx="10"/>
          </p:nvPr>
        </p:nvSpPr>
        <p:spPr/>
        <p:txBody>
          <a:bodyPr/>
          <a:lstStyle/>
          <a:p>
            <a:fld id="{64FAD8F6-7BDC-44F9-A2F8-73A978F3DBDC}" type="slidenum">
              <a:rPr lang="en-US" smtClean="0"/>
              <a:t>16</a:t>
            </a:fld>
            <a:endParaRPr lang="en-US"/>
          </a:p>
        </p:txBody>
      </p:sp>
    </p:spTree>
    <p:extLst>
      <p:ext uri="{BB962C8B-B14F-4D97-AF65-F5344CB8AC3E}">
        <p14:creationId xmlns:p14="http://schemas.microsoft.com/office/powerpoint/2010/main" val="24917461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Social impact assessment is the phase in S-LCA aimed at calculating, understanding and evaluating the magnitude and significance of the potential social impacts of a product system throughout the life cycle of the product (adapted from ISO 14040 section 3.4). It can be applied either to analyze current or past potential social impacts associated with a system or to forecast future potential social impacts of an evolving or presently non-existent system.</a:t>
            </a:r>
          </a:p>
          <a:p>
            <a:r>
              <a:rPr lang="en-US" sz="1200" b="0" i="0" kern="1200" dirty="0">
                <a:solidFill>
                  <a:schemeClr val="tx1"/>
                </a:solidFill>
                <a:effectLst/>
                <a:latin typeface="+mn-lt"/>
                <a:ea typeface="+mn-ea"/>
                <a:cs typeface="+mn-cs"/>
              </a:rPr>
              <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It is important to note that S-LCIA mainly focuses on evaluating potential social impacts – not social impacts per se. As a reminder, potential social impact is understood as the likely presence of a social impact, resulting from the activities/behaviors of organizations linked to the life cycle of the product or service and from the use of the product itself (for further information see Section 2.3). The term “potential” is important as it conveys relativism. The assessment of potential impacts is supported by a range of hypotheses that, while being rigorous, have their own limitations. For example, the indicators selected to indicate the likely presence of potential social impacts bear a variable level of uncertainty, depending on the methods chosen. Moreover, forecasted potential impacts may not materialize due to unforeseen interferences.</a:t>
            </a:r>
            <a:r>
              <a:rPr lang="en-US" dirty="0"/>
              <a:t> </a:t>
            </a:r>
            <a:br>
              <a:rPr lang="en-US" dirty="0"/>
            </a:br>
            <a:r>
              <a:rPr lang="en-US" dirty="0"/>
              <a:t/>
            </a:r>
            <a:br>
              <a:rPr lang="en-US" dirty="0"/>
            </a:br>
            <a:endParaRPr lang="en-US" dirty="0"/>
          </a:p>
        </p:txBody>
      </p:sp>
      <p:sp>
        <p:nvSpPr>
          <p:cNvPr id="4" name="Slide Number Placeholder 3"/>
          <p:cNvSpPr>
            <a:spLocks noGrp="1"/>
          </p:cNvSpPr>
          <p:nvPr>
            <p:ph type="sldNum" sz="quarter" idx="10"/>
          </p:nvPr>
        </p:nvSpPr>
        <p:spPr/>
        <p:txBody>
          <a:bodyPr/>
          <a:lstStyle/>
          <a:p>
            <a:fld id="{64FAD8F6-7BDC-44F9-A2F8-73A978F3DBDC}" type="slidenum">
              <a:rPr lang="en-US" smtClean="0"/>
              <a:t>17</a:t>
            </a:fld>
            <a:endParaRPr lang="en-US"/>
          </a:p>
        </p:txBody>
      </p:sp>
    </p:spTree>
    <p:extLst>
      <p:ext uri="{BB962C8B-B14F-4D97-AF65-F5344CB8AC3E}">
        <p14:creationId xmlns:p14="http://schemas.microsoft.com/office/powerpoint/2010/main" val="8815231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SLCIA</a:t>
            </a:r>
            <a:r>
              <a:rPr lang="en-US" baseline="0" dirty="0"/>
              <a:t> – Reference Scale: The most used approach for assessing social performance, or social risks.</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A Social Risk is a topic for which there is a probability of adverse social effects on stakeholders through an organization’s activities or business relationships.</a:t>
            </a:r>
          </a:p>
          <a:p>
            <a:endParaRPr lang="en-US" sz="1200" dirty="0"/>
          </a:p>
          <a:p>
            <a:r>
              <a:rPr lang="en-US" sz="1200" dirty="0"/>
              <a:t>As seen in the figures,</a:t>
            </a:r>
            <a:r>
              <a:rPr lang="en-US" sz="1200" baseline="0" dirty="0"/>
              <a:t> there are basically two ways of presenting results:</a:t>
            </a:r>
          </a:p>
          <a:p>
            <a:r>
              <a:rPr lang="en-US" sz="1200" b="0" i="0" kern="1200" dirty="0">
                <a:solidFill>
                  <a:schemeClr val="tx1"/>
                </a:solidFill>
                <a:effectLst/>
                <a:latin typeface="+mn-lt"/>
                <a:ea typeface="+mn-ea"/>
                <a:cs typeface="+mn-cs"/>
              </a:rPr>
              <a:t>The ascending reference scale, for social performance evaluation</a:t>
            </a:r>
            <a:r>
              <a:rPr lang="en-US" dirty="0"/>
              <a:t> – and the </a:t>
            </a:r>
            <a:r>
              <a:rPr lang="en-US" sz="1200" b="0" i="0" kern="1200" dirty="0">
                <a:solidFill>
                  <a:schemeClr val="tx1"/>
                </a:solidFill>
                <a:effectLst/>
                <a:latin typeface="+mn-lt"/>
                <a:ea typeface="+mn-ea"/>
                <a:cs typeface="+mn-cs"/>
              </a:rPr>
              <a:t>descending reference scale, for social risk evaluation.</a:t>
            </a:r>
            <a:r>
              <a:rPr lang="en-US" dirty="0"/>
              <a:t> </a:t>
            </a:r>
          </a:p>
          <a:p>
            <a:endParaRPr lang="en-US" dirty="0"/>
          </a:p>
          <a:p>
            <a:r>
              <a:rPr lang="en-US" dirty="0"/>
              <a:t>Nevertheless, there are more types of reference scale that can be used depending on the goal of the study and the indicators selected.</a:t>
            </a:r>
            <a:br>
              <a:rPr lang="en-US" dirty="0"/>
            </a:br>
            <a:r>
              <a:rPr lang="en-US" dirty="0"/>
              <a:t/>
            </a:r>
            <a:br>
              <a:rPr lang="en-US" dirty="0"/>
            </a:br>
            <a:r>
              <a:rPr lang="en-US" dirty="0"/>
              <a:t/>
            </a:r>
            <a:br>
              <a:rPr lang="en-US" dirty="0"/>
            </a:br>
            <a:endParaRPr lang="en-US" dirty="0"/>
          </a:p>
        </p:txBody>
      </p:sp>
      <p:sp>
        <p:nvSpPr>
          <p:cNvPr id="4" name="Slide Number Placeholder 3"/>
          <p:cNvSpPr>
            <a:spLocks noGrp="1"/>
          </p:cNvSpPr>
          <p:nvPr>
            <p:ph type="sldNum" sz="quarter" idx="10"/>
          </p:nvPr>
        </p:nvSpPr>
        <p:spPr/>
        <p:txBody>
          <a:bodyPr/>
          <a:lstStyle/>
          <a:p>
            <a:fld id="{64FAD8F6-7BDC-44F9-A2F8-73A978F3DBDC}" type="slidenum">
              <a:rPr lang="en-US" smtClean="0"/>
              <a:t>18</a:t>
            </a:fld>
            <a:endParaRPr lang="en-US"/>
          </a:p>
        </p:txBody>
      </p:sp>
    </p:spTree>
    <p:extLst>
      <p:ext uri="{BB962C8B-B14F-4D97-AF65-F5344CB8AC3E}">
        <p14:creationId xmlns:p14="http://schemas.microsoft.com/office/powerpoint/2010/main" val="32709740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another way to perform Social</a:t>
            </a:r>
            <a:r>
              <a:rPr lang="en-US" baseline="0" dirty="0"/>
              <a:t> Life Cycle Impact Assessments: based on Impact pathways. But what is an impact pathway? -  An impact pathway aims to </a:t>
            </a:r>
            <a:r>
              <a:rPr lang="en-US" sz="1200" b="0" i="0" kern="1200" dirty="0">
                <a:solidFill>
                  <a:schemeClr val="tx1"/>
                </a:solidFill>
                <a:effectLst/>
                <a:latin typeface="+mn-lt"/>
                <a:ea typeface="+mn-ea"/>
                <a:cs typeface="+mn-cs"/>
              </a:rPr>
              <a:t>assess and model relations between the cause (social activities/stressors (that may be resulting from a company´s activity)) and their effect. Those Impact Pathways in IP S-LCIA can be established qualitatively and quantitatively.</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a:t>
            </a:r>
            <a:r>
              <a:rPr lang="en-US" sz="1200" b="0" i="0" kern="1200" baseline="0" dirty="0">
                <a:solidFill>
                  <a:schemeClr val="tx1"/>
                </a:solidFill>
                <a:effectLst/>
                <a:latin typeface="+mn-lt"/>
                <a:ea typeface="+mn-ea"/>
                <a:cs typeface="+mn-cs"/>
              </a:rPr>
              <a:t> scheme represents the qualitative impact pathway that connects social-human wellbeing with a determined company’s activity. </a:t>
            </a:r>
            <a:r>
              <a:rPr lang="en-US" sz="1800" b="0" i="0" u="none" strike="noStrike" baseline="0" dirty="0">
                <a:solidFill>
                  <a:srgbClr val="000000"/>
                </a:solidFill>
                <a:latin typeface="Roboto Lt"/>
              </a:rPr>
              <a:t>Those qualitative pathways typically identify social topics/categories of interest (e.g. Fair Wages) or of concern (e.g. child labor). </a:t>
            </a:r>
          </a:p>
          <a:p>
            <a:endParaRPr lang="en-US" sz="1800" b="0" i="0" u="none" strike="noStrike" kern="1200" baseline="0" dirty="0">
              <a:solidFill>
                <a:srgbClr val="000000"/>
              </a:solidFill>
              <a:effectLst/>
              <a:latin typeface="Roboto Lt"/>
              <a:ea typeface="+mn-ea"/>
              <a:cs typeface="+mn-cs"/>
            </a:endParaRPr>
          </a:p>
          <a:p>
            <a:endParaRPr lang="en-US" sz="1200" b="0" i="0" kern="1200" baseline="0" dirty="0">
              <a:solidFill>
                <a:schemeClr val="tx1"/>
              </a:solidFill>
              <a:effectLst/>
              <a:latin typeface="+mn-lt"/>
              <a:ea typeface="+mn-ea"/>
              <a:cs typeface="+mn-cs"/>
            </a:endParaRPr>
          </a:p>
          <a:p>
            <a:endParaRPr lang="en-US" sz="1200" b="0" i="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4FAD8F6-7BDC-44F9-A2F8-73A978F3DBDC}" type="slidenum">
              <a:rPr lang="en-US" smtClean="0"/>
              <a:t>19</a:t>
            </a:fld>
            <a:endParaRPr lang="en-US"/>
          </a:p>
        </p:txBody>
      </p:sp>
    </p:spTree>
    <p:extLst>
      <p:ext uri="{BB962C8B-B14F-4D97-AF65-F5344CB8AC3E}">
        <p14:creationId xmlns:p14="http://schemas.microsoft.com/office/powerpoint/2010/main" val="9801914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a:xfrm>
            <a:off x="992188" y="768350"/>
            <a:ext cx="5114925" cy="3836988"/>
          </a:xfrm>
        </p:spPr>
      </p:sp>
      <p:sp>
        <p:nvSpPr>
          <p:cNvPr id="3" name="Piezīmju vietturis 2"/>
          <p:cNvSpPr>
            <a:spLocks noGrp="1"/>
          </p:cNvSpPr>
          <p:nvPr>
            <p:ph type="body" idx="1"/>
          </p:nvPr>
        </p:nvSpPr>
        <p:spPr/>
        <p:txBody>
          <a:bodyPr/>
          <a:lstStyle/>
          <a:p>
            <a:r>
              <a:rPr lang="en-GB" dirty="0"/>
              <a:t>My name is Fabian Diaz. – I am chemical engineer with experience in the energy and food sectors. - Master in Environmental Science</a:t>
            </a:r>
            <a:r>
              <a:rPr lang="en-GB" baseline="0" dirty="0"/>
              <a:t> and currently working as Researcher at Riga Technical University</a:t>
            </a:r>
            <a:endParaRPr lang="en-GB" dirty="0"/>
          </a:p>
        </p:txBody>
      </p:sp>
      <p:sp>
        <p:nvSpPr>
          <p:cNvPr id="4" name="Slaida numura vietturis 3"/>
          <p:cNvSpPr>
            <a:spLocks noGrp="1"/>
          </p:cNvSpPr>
          <p:nvPr>
            <p:ph type="sldNum" sz="quarter" idx="5"/>
          </p:nvPr>
        </p:nvSpPr>
        <p:spPr/>
        <p:txBody>
          <a:bodyPr/>
          <a:lstStyle/>
          <a:p>
            <a:fld id="{AAFEEC1B-DAC8-4508-A6D4-C3FEBFF36185}" type="slidenum">
              <a:rPr lang="lv-LV" altLang="en-US" smtClean="0"/>
              <a:pPr/>
              <a:t>2</a:t>
            </a:fld>
            <a:endParaRPr lang="lv-LV" altLang="en-US"/>
          </a:p>
        </p:txBody>
      </p:sp>
    </p:spTree>
    <p:extLst>
      <p:ext uri="{BB962C8B-B14F-4D97-AF65-F5344CB8AC3E}">
        <p14:creationId xmlns:p14="http://schemas.microsoft.com/office/powerpoint/2010/main" val="6904967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Quantitative pathways have a focus on measurable numbers and target the explanation of one or more phenomena rather than elaborating about the bigger picture as done in the Qualitative Pathway or in the RS approaches.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These pathways relate to the assessment of human health mostly by means of the DALY approach, which is usually</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applied in the context of human health impact in E-LCA</a:t>
            </a:r>
            <a:r>
              <a:rPr lang="en-US" dirty="0"/>
              <a:t> </a:t>
            </a: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Illustration of a DALY (disability adjusted life years) impact pathway representing the mechanistic modelling approach. YLD stands for = years of life disabled and YLL stands for = years of life lost.</a:t>
            </a:r>
            <a:r>
              <a:rPr lang="en-US" dirty="0"/>
              <a:t> </a:t>
            </a:r>
            <a:br>
              <a:rPr lang="en-US" dirty="0"/>
            </a:br>
            <a:endParaRPr lang="en-US" sz="1200" dirty="0"/>
          </a:p>
          <a:p>
            <a:endParaRPr lang="en-US" dirty="0"/>
          </a:p>
        </p:txBody>
      </p:sp>
      <p:sp>
        <p:nvSpPr>
          <p:cNvPr id="4" name="Slide Number Placeholder 3"/>
          <p:cNvSpPr>
            <a:spLocks noGrp="1"/>
          </p:cNvSpPr>
          <p:nvPr>
            <p:ph type="sldNum" sz="quarter" idx="10"/>
          </p:nvPr>
        </p:nvSpPr>
        <p:spPr/>
        <p:txBody>
          <a:bodyPr/>
          <a:lstStyle/>
          <a:p>
            <a:fld id="{64FAD8F6-7BDC-44F9-A2F8-73A978F3DBDC}" type="slidenum">
              <a:rPr lang="en-US" smtClean="0"/>
              <a:t>20</a:t>
            </a:fld>
            <a:endParaRPr lang="en-US"/>
          </a:p>
        </p:txBody>
      </p:sp>
    </p:spTree>
    <p:extLst>
      <p:ext uri="{BB962C8B-B14F-4D97-AF65-F5344CB8AC3E}">
        <p14:creationId xmlns:p14="http://schemas.microsoft.com/office/powerpoint/2010/main" val="37041423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Interpretation phase is built upon the requirements of ISO 14044 (2006), and it consists of the following steps:</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 Completeness check;</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 Consistency check;</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 Sensitivity and data quality check;</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 Materiality assessment;</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 Conclusions, limitations, and recommendations</a:t>
            </a:r>
            <a:r>
              <a:rPr lang="en-US" dirty="0"/>
              <a:t> </a:t>
            </a:r>
            <a:br>
              <a:rPr lang="en-US" dirty="0"/>
            </a:br>
            <a:endParaRPr lang="en-US" dirty="0"/>
          </a:p>
        </p:txBody>
      </p:sp>
      <p:sp>
        <p:nvSpPr>
          <p:cNvPr id="4" name="Slide Number Placeholder 3"/>
          <p:cNvSpPr>
            <a:spLocks noGrp="1"/>
          </p:cNvSpPr>
          <p:nvPr>
            <p:ph type="sldNum" sz="quarter" idx="10"/>
          </p:nvPr>
        </p:nvSpPr>
        <p:spPr/>
        <p:txBody>
          <a:bodyPr/>
          <a:lstStyle/>
          <a:p>
            <a:fld id="{64FAD8F6-7BDC-44F9-A2F8-73A978F3DBDC}" type="slidenum">
              <a:rPr lang="en-US" smtClean="0"/>
              <a:t>21</a:t>
            </a:fld>
            <a:endParaRPr lang="en-US"/>
          </a:p>
        </p:txBody>
      </p:sp>
    </p:spTree>
    <p:extLst>
      <p:ext uri="{BB962C8B-B14F-4D97-AF65-F5344CB8AC3E}">
        <p14:creationId xmlns:p14="http://schemas.microsoft.com/office/powerpoint/2010/main" val="1697053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To summarize, S-LCA can be applied to calculate a social impact, social footprint, identify social hotspots (location or activity with high risk/impact), social </a:t>
            </a:r>
            <a:r>
              <a:rPr lang="en-US" sz="1200" b="0" i="0" kern="1200" dirty="0" err="1">
                <a:solidFill>
                  <a:schemeClr val="tx1"/>
                </a:solidFill>
                <a:effectLst/>
                <a:latin typeface="+mn-lt"/>
                <a:ea typeface="+mn-ea"/>
                <a:cs typeface="+mn-cs"/>
              </a:rPr>
              <a:t>handprinting</a:t>
            </a:r>
            <a:r>
              <a:rPr lang="en-US" sz="1200" b="0" i="0" kern="1200" dirty="0">
                <a:solidFill>
                  <a:schemeClr val="tx1"/>
                </a:solidFill>
                <a:effectLst/>
                <a:latin typeface="+mn-lt"/>
                <a:ea typeface="+mn-ea"/>
                <a:cs typeface="+mn-cs"/>
              </a:rPr>
              <a:t>, or to assess the potential impacts of a policy or investment choice.</a:t>
            </a:r>
          </a:p>
          <a:p>
            <a:r>
              <a:rPr lang="en-US" sz="1200" b="0" i="0" kern="1200" dirty="0">
                <a:solidFill>
                  <a:schemeClr val="tx1"/>
                </a:solidFill>
                <a:effectLst/>
                <a:latin typeface="+mn-lt"/>
                <a:ea typeface="+mn-ea"/>
                <a:cs typeface="+mn-cs"/>
              </a:rPr>
              <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S-LCA can be applied for value chain social risk assessment, Human Rights Due Diligence, social </a:t>
            </a:r>
            <a:r>
              <a:rPr lang="en-US" sz="1200" b="0" i="0" kern="1200" dirty="0" err="1">
                <a:solidFill>
                  <a:schemeClr val="tx1"/>
                </a:solidFill>
                <a:effectLst/>
                <a:latin typeface="+mn-lt"/>
                <a:ea typeface="+mn-ea"/>
                <a:cs typeface="+mn-cs"/>
              </a:rPr>
              <a:t>handprinting</a:t>
            </a:r>
            <a:r>
              <a:rPr lang="en-US" sz="1200" b="0" i="0" kern="1200" dirty="0">
                <a:solidFill>
                  <a:schemeClr val="tx1"/>
                </a:solidFill>
                <a:effectLst/>
                <a:latin typeface="+mn-lt"/>
                <a:ea typeface="+mn-ea"/>
                <a:cs typeface="+mn-cs"/>
              </a:rPr>
              <a:t>, reporting, communication/labeling, as well as sustainable purchasing. S-LCA is a methodology that supports decision-making in order to improve social conditions in life cycles and value chains worldwide.</a:t>
            </a:r>
            <a:r>
              <a:rPr lang="en-US" dirty="0"/>
              <a:t> </a:t>
            </a:r>
            <a:br>
              <a:rPr lang="en-US" dirty="0"/>
            </a:br>
            <a:endParaRPr lang="en-US" dirty="0"/>
          </a:p>
        </p:txBody>
      </p:sp>
      <p:sp>
        <p:nvSpPr>
          <p:cNvPr id="4" name="Slide Number Placeholder 3"/>
          <p:cNvSpPr>
            <a:spLocks noGrp="1"/>
          </p:cNvSpPr>
          <p:nvPr>
            <p:ph type="sldNum" sz="quarter" idx="10"/>
          </p:nvPr>
        </p:nvSpPr>
        <p:spPr/>
        <p:txBody>
          <a:bodyPr/>
          <a:lstStyle/>
          <a:p>
            <a:fld id="{64FAD8F6-7BDC-44F9-A2F8-73A978F3DBDC}" type="slidenum">
              <a:rPr lang="en-US" smtClean="0"/>
              <a:t>22</a:t>
            </a:fld>
            <a:endParaRPr lang="en-US"/>
          </a:p>
        </p:txBody>
      </p:sp>
    </p:spTree>
    <p:extLst>
      <p:ext uri="{BB962C8B-B14F-4D97-AF65-F5344CB8AC3E}">
        <p14:creationId xmlns:p14="http://schemas.microsoft.com/office/powerpoint/2010/main" val="33778669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FAD8F6-7BDC-44F9-A2F8-73A978F3DBDC}" type="slidenum">
              <a:rPr lang="en-US" smtClean="0"/>
              <a:t>23</a:t>
            </a:fld>
            <a:endParaRPr lang="en-US"/>
          </a:p>
        </p:txBody>
      </p:sp>
    </p:spTree>
    <p:extLst>
      <p:ext uri="{BB962C8B-B14F-4D97-AF65-F5344CB8AC3E}">
        <p14:creationId xmlns:p14="http://schemas.microsoft.com/office/powerpoint/2010/main" val="25023817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the latest guidelines for Social Life Cycle Assessment, there are six main stakeholders (or categories) to consider when performing this evaluation:</a:t>
            </a:r>
          </a:p>
          <a:p>
            <a:endParaRPr lang="en-US" dirty="0"/>
          </a:p>
          <a:p>
            <a:pPr marL="171450" indent="-171450">
              <a:buFontTx/>
              <a:buChar char="-"/>
            </a:pPr>
            <a:r>
              <a:rPr lang="en-US" dirty="0"/>
              <a:t>Workers,</a:t>
            </a:r>
          </a:p>
          <a:p>
            <a:pPr marL="171450" indent="-171450">
              <a:buFontTx/>
              <a:buChar char="-"/>
            </a:pPr>
            <a:r>
              <a:rPr lang="en-US" dirty="0"/>
              <a:t>Local Communities</a:t>
            </a:r>
          </a:p>
          <a:p>
            <a:pPr marL="171450" indent="-171450">
              <a:buFontTx/>
              <a:buChar char="-"/>
            </a:pPr>
            <a:r>
              <a:rPr lang="en-US" dirty="0"/>
              <a:t>Value chain actors</a:t>
            </a:r>
          </a:p>
          <a:p>
            <a:pPr marL="171450" indent="-171450">
              <a:buFontTx/>
              <a:buChar char="-"/>
            </a:pPr>
            <a:r>
              <a:rPr lang="en-US" dirty="0"/>
              <a:t>Users</a:t>
            </a:r>
          </a:p>
          <a:p>
            <a:pPr marL="171450" indent="-171450">
              <a:buFontTx/>
              <a:buChar char="-"/>
            </a:pPr>
            <a:r>
              <a:rPr lang="en-US" dirty="0"/>
              <a:t>Society</a:t>
            </a:r>
          </a:p>
          <a:p>
            <a:pPr marL="171450" indent="-171450">
              <a:buFontTx/>
              <a:buChar char="-"/>
            </a:pPr>
            <a:r>
              <a:rPr lang="en-US" dirty="0"/>
              <a:t>And Children</a:t>
            </a:r>
          </a:p>
          <a:p>
            <a:pPr marL="171450" indent="-171450">
              <a:buFontTx/>
              <a:buChar char="-"/>
            </a:pPr>
            <a:endParaRPr lang="en-US" dirty="0"/>
          </a:p>
          <a:p>
            <a:pPr marL="0" indent="0">
              <a:buFontTx/>
              <a:buNone/>
            </a:pPr>
            <a:r>
              <a:rPr lang="en-US" dirty="0"/>
              <a:t>This figure shows some typical impact subcategories for the different stakeholders. However, more subcategories can be added. </a:t>
            </a:r>
            <a:r>
              <a:rPr lang="en-US" sz="1800" b="0" i="0" u="none" strike="noStrike" baseline="0" dirty="0">
                <a:solidFill>
                  <a:srgbClr val="000000"/>
                </a:solidFill>
                <a:latin typeface="Roboto Lt"/>
              </a:rPr>
              <a:t>Common impact categories that can be considered are Human Rights, Working Conditions, Cultural Heritage, Governance, and Socio-economic repercussions </a:t>
            </a:r>
            <a:endParaRPr lang="en-US" dirty="0"/>
          </a:p>
        </p:txBody>
      </p:sp>
      <p:sp>
        <p:nvSpPr>
          <p:cNvPr id="4" name="Slide Number Placeholder 3"/>
          <p:cNvSpPr>
            <a:spLocks noGrp="1"/>
          </p:cNvSpPr>
          <p:nvPr>
            <p:ph type="sldNum" sz="quarter" idx="10"/>
          </p:nvPr>
        </p:nvSpPr>
        <p:spPr/>
        <p:txBody>
          <a:bodyPr/>
          <a:lstStyle/>
          <a:p>
            <a:fld id="{64FAD8F6-7BDC-44F9-A2F8-73A978F3DBDC}" type="slidenum">
              <a:rPr lang="en-US" smtClean="0"/>
              <a:t>24</a:t>
            </a:fld>
            <a:endParaRPr lang="en-US"/>
          </a:p>
        </p:txBody>
      </p:sp>
    </p:spTree>
    <p:extLst>
      <p:ext uri="{BB962C8B-B14F-4D97-AF65-F5344CB8AC3E}">
        <p14:creationId xmlns:p14="http://schemas.microsoft.com/office/powerpoint/2010/main" val="25211409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S-LCA framework, and related stakeholder and impact categories, have connections to the seventeen SDGs that have been internationally accepted by governments, industries, and organizations.</a:t>
            </a:r>
            <a:r>
              <a:rPr lang="en-US" dirty="0"/>
              <a:t> These connections</a:t>
            </a:r>
            <a:r>
              <a:rPr lang="en-US" baseline="0" dirty="0"/>
              <a:t> are directly related to:</a:t>
            </a:r>
          </a:p>
          <a:p>
            <a:endParaRPr lang="en-US" baseline="0" dirty="0"/>
          </a:p>
          <a:p>
            <a:pPr marL="171450" indent="-171450">
              <a:buFontTx/>
              <a:buChar char="-"/>
            </a:pPr>
            <a:r>
              <a:rPr lang="en-US" baseline="0" dirty="0"/>
              <a:t>No poverty</a:t>
            </a:r>
          </a:p>
          <a:p>
            <a:pPr marL="171450" indent="-171450">
              <a:buFontTx/>
              <a:buChar char="-"/>
            </a:pPr>
            <a:r>
              <a:rPr lang="en-US" baseline="0" dirty="0"/>
              <a:t>Zero hunger</a:t>
            </a:r>
          </a:p>
          <a:p>
            <a:pPr marL="171450" indent="-171450">
              <a:buFontTx/>
              <a:buChar char="-"/>
            </a:pPr>
            <a:r>
              <a:rPr lang="en-US" baseline="0" dirty="0"/>
              <a:t>Good health and well-being</a:t>
            </a:r>
          </a:p>
          <a:p>
            <a:pPr marL="171450" indent="-171450">
              <a:buFontTx/>
              <a:buChar char="-"/>
            </a:pPr>
            <a:r>
              <a:rPr lang="en-US" baseline="0" dirty="0"/>
              <a:t>Quality education</a:t>
            </a:r>
          </a:p>
          <a:p>
            <a:pPr marL="171450" indent="-171450">
              <a:buFontTx/>
              <a:buChar char="-"/>
            </a:pPr>
            <a:r>
              <a:rPr lang="en-US" baseline="0" dirty="0"/>
              <a:t>Gender equality</a:t>
            </a:r>
          </a:p>
          <a:p>
            <a:pPr marL="171450" indent="-171450">
              <a:buFontTx/>
              <a:buChar char="-"/>
            </a:pPr>
            <a:r>
              <a:rPr lang="en-US" baseline="0" dirty="0"/>
              <a:t>Clean water and sanitation</a:t>
            </a:r>
          </a:p>
          <a:p>
            <a:pPr marL="171450" indent="-171450">
              <a:buFontTx/>
              <a:buChar char="-"/>
            </a:pPr>
            <a:r>
              <a:rPr lang="en-US" baseline="0" dirty="0"/>
              <a:t>Affordable and clean energy</a:t>
            </a:r>
          </a:p>
          <a:p>
            <a:pPr marL="171450" indent="-171450">
              <a:buFontTx/>
              <a:buChar char="-"/>
            </a:pPr>
            <a:r>
              <a:rPr lang="en-US" baseline="0" dirty="0"/>
              <a:t>Decent work and economic growth</a:t>
            </a:r>
          </a:p>
          <a:p>
            <a:pPr marL="171450" indent="-171450">
              <a:buFontTx/>
              <a:buChar char="-"/>
            </a:pPr>
            <a:r>
              <a:rPr lang="en-US" baseline="0" dirty="0"/>
              <a:t>Industry, innovation and infrastructure</a:t>
            </a:r>
          </a:p>
          <a:p>
            <a:pPr marL="171450" indent="-171450">
              <a:buFontTx/>
              <a:buChar char="-"/>
            </a:pPr>
            <a:r>
              <a:rPr lang="en-US" baseline="0" dirty="0"/>
              <a:t>Reduced inequalities</a:t>
            </a:r>
          </a:p>
          <a:p>
            <a:pPr marL="171450" indent="-171450">
              <a:buFontTx/>
              <a:buChar char="-"/>
            </a:pPr>
            <a:r>
              <a:rPr lang="en-US" baseline="0" dirty="0"/>
              <a:t>Sustainable cities and communities</a:t>
            </a:r>
          </a:p>
          <a:p>
            <a:pPr marL="171450" indent="-171450">
              <a:buFontTx/>
              <a:buChar char="-"/>
            </a:pPr>
            <a:r>
              <a:rPr lang="en-US" baseline="0" dirty="0"/>
              <a:t>Responsible consumption and production</a:t>
            </a:r>
          </a:p>
          <a:p>
            <a:pPr marL="171450" indent="-171450">
              <a:buFontTx/>
              <a:buChar char="-"/>
            </a:pPr>
            <a:r>
              <a:rPr lang="en-US" baseline="0" dirty="0"/>
              <a:t>Peace, justice and strong institutions</a:t>
            </a:r>
          </a:p>
          <a:p>
            <a:pPr marL="171450" indent="-171450">
              <a:buFontTx/>
              <a:buChar char="-"/>
            </a:pPr>
            <a:r>
              <a:rPr lang="en-US" baseline="0" dirty="0"/>
              <a:t>Partnership for the goals</a:t>
            </a:r>
            <a:r>
              <a:rPr lang="en-US" dirty="0"/>
              <a:t/>
            </a:r>
            <a:br>
              <a:rPr lang="en-US" dirty="0"/>
            </a:br>
            <a:endParaRPr lang="en-US" dirty="0"/>
          </a:p>
        </p:txBody>
      </p:sp>
      <p:sp>
        <p:nvSpPr>
          <p:cNvPr id="4" name="Slide Number Placeholder 3"/>
          <p:cNvSpPr>
            <a:spLocks noGrp="1"/>
          </p:cNvSpPr>
          <p:nvPr>
            <p:ph type="sldNum" sz="quarter" idx="10"/>
          </p:nvPr>
        </p:nvSpPr>
        <p:spPr/>
        <p:txBody>
          <a:bodyPr/>
          <a:lstStyle/>
          <a:p>
            <a:fld id="{64FAD8F6-7BDC-44F9-A2F8-73A978F3DBDC}" type="slidenum">
              <a:rPr lang="en-US" smtClean="0"/>
              <a:t>25</a:t>
            </a:fld>
            <a:endParaRPr lang="en-US"/>
          </a:p>
        </p:txBody>
      </p:sp>
    </p:spTree>
    <p:extLst>
      <p:ext uri="{BB962C8B-B14F-4D97-AF65-F5344CB8AC3E}">
        <p14:creationId xmlns:p14="http://schemas.microsoft.com/office/powerpoint/2010/main" val="4030613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Roboto Lt"/>
              </a:rPr>
              <a:t>To summarize, S-LCA can be applied to calculate a social impact, social footprint, identify social hotspots (location or activity with high risk/impact), social </a:t>
            </a:r>
            <a:r>
              <a:rPr lang="en-US" sz="1800" b="0" i="0" u="none" strike="noStrike" baseline="0" dirty="0" err="1">
                <a:solidFill>
                  <a:srgbClr val="000000"/>
                </a:solidFill>
                <a:latin typeface="Roboto Lt"/>
              </a:rPr>
              <a:t>handprinting</a:t>
            </a:r>
            <a:r>
              <a:rPr lang="en-US" sz="1800" b="0" i="0" u="none" strike="noStrike" baseline="0" dirty="0">
                <a:solidFill>
                  <a:srgbClr val="000000"/>
                </a:solidFill>
                <a:latin typeface="Roboto Lt"/>
              </a:rPr>
              <a:t>, or to assess the potential impacts of a policy or investment choice. </a:t>
            </a:r>
          </a:p>
          <a:p>
            <a:endParaRPr lang="en-US" sz="1800" b="0" i="0" u="none" strike="noStrike" baseline="0" dirty="0">
              <a:solidFill>
                <a:srgbClr val="000000"/>
              </a:solidFill>
              <a:latin typeface="Roboto Lt"/>
            </a:endParaRPr>
          </a:p>
          <a:p>
            <a:r>
              <a:rPr lang="en-US" sz="1800" b="0" i="0" u="none" strike="noStrike" baseline="0" dirty="0">
                <a:solidFill>
                  <a:srgbClr val="000000"/>
                </a:solidFill>
                <a:latin typeface="Roboto Lt"/>
              </a:rPr>
              <a:t>S-LCA can be applied for value chain social risk assessment, Human Rights Due Diligence, social </a:t>
            </a:r>
            <a:r>
              <a:rPr lang="en-US" sz="1800" b="0" i="0" u="none" strike="noStrike" baseline="0" dirty="0" err="1">
                <a:solidFill>
                  <a:srgbClr val="000000"/>
                </a:solidFill>
                <a:latin typeface="Roboto Lt"/>
              </a:rPr>
              <a:t>handprinting</a:t>
            </a:r>
            <a:r>
              <a:rPr lang="en-US" sz="1800" b="0" i="0" u="none" strike="noStrike" baseline="0" dirty="0">
                <a:solidFill>
                  <a:srgbClr val="000000"/>
                </a:solidFill>
                <a:latin typeface="Roboto Lt"/>
              </a:rPr>
              <a:t>, reporting, communication/labeling, as well as sustainable purchasing. S-LCA is a methodology that supports decision-making in order to improve social conditions in life cycles and value chains worldwide. </a:t>
            </a:r>
            <a:endParaRPr lang="en-US" dirty="0"/>
          </a:p>
        </p:txBody>
      </p:sp>
      <p:sp>
        <p:nvSpPr>
          <p:cNvPr id="4" name="Slide Number Placeholder 3"/>
          <p:cNvSpPr>
            <a:spLocks noGrp="1"/>
          </p:cNvSpPr>
          <p:nvPr>
            <p:ph type="sldNum" sz="quarter" idx="10"/>
          </p:nvPr>
        </p:nvSpPr>
        <p:spPr/>
        <p:txBody>
          <a:bodyPr/>
          <a:lstStyle/>
          <a:p>
            <a:fld id="{64FAD8F6-7BDC-44F9-A2F8-73A978F3DBDC}" type="slidenum">
              <a:rPr lang="en-US" smtClean="0"/>
              <a:t>26</a:t>
            </a:fld>
            <a:endParaRPr lang="en-US"/>
          </a:p>
        </p:txBody>
      </p:sp>
    </p:spTree>
    <p:extLst>
      <p:ext uri="{BB962C8B-B14F-4D97-AF65-F5344CB8AC3E}">
        <p14:creationId xmlns:p14="http://schemas.microsoft.com/office/powerpoint/2010/main" val="35411572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In summary, S-LCA is a methodology to assess the social impacts of products and services across their life cycle. It may be embedded in organizational processes to:</a:t>
            </a:r>
          </a:p>
          <a:p>
            <a:r>
              <a:rPr lang="en-US" dirty="0"/>
              <a:t>1. Support companies in building a targeted strategy for future development of social policies;</a:t>
            </a:r>
          </a:p>
          <a:p>
            <a:r>
              <a:rPr lang="en-US" dirty="0"/>
              <a:t>2. Support decision-making processes that involve a variety of stakeholders with different knowledge and background;</a:t>
            </a:r>
          </a:p>
          <a:p>
            <a:r>
              <a:rPr lang="en-US" dirty="0"/>
              <a:t>3. Manage social risk thanks to the identification of social hotspots;</a:t>
            </a:r>
          </a:p>
          <a:p>
            <a:r>
              <a:rPr lang="en-US" dirty="0"/>
              <a:t>4. Provide structure, credibility, and consistency to supply chain materiality assessment</a:t>
            </a:r>
          </a:p>
          <a:p>
            <a:pPr marL="0" indent="0">
              <a:buNone/>
            </a:pPr>
            <a:endParaRPr lang="en-US" dirty="0"/>
          </a:p>
          <a:p>
            <a:pPr marL="0" indent="0">
              <a:buNone/>
            </a:pPr>
            <a:r>
              <a:rPr lang="en-US" dirty="0"/>
              <a:t>S-LCA Is a flexible methodology  able to assess different the product performance on stakeholders, by the use of qualitative and quantitative indicators. It can also be used to evaluate social risks by using a reference scale.</a:t>
            </a:r>
          </a:p>
          <a:p>
            <a:endParaRPr lang="en-US" dirty="0"/>
          </a:p>
        </p:txBody>
      </p:sp>
      <p:sp>
        <p:nvSpPr>
          <p:cNvPr id="4" name="Slide Number Placeholder 3"/>
          <p:cNvSpPr>
            <a:spLocks noGrp="1"/>
          </p:cNvSpPr>
          <p:nvPr>
            <p:ph type="sldNum" sz="quarter" idx="5"/>
          </p:nvPr>
        </p:nvSpPr>
        <p:spPr/>
        <p:txBody>
          <a:bodyPr/>
          <a:lstStyle/>
          <a:p>
            <a:fld id="{64FAD8F6-7BDC-44F9-A2F8-73A978F3DBDC}" type="slidenum">
              <a:rPr lang="en-US" smtClean="0"/>
              <a:t>27</a:t>
            </a:fld>
            <a:endParaRPr lang="en-US"/>
          </a:p>
        </p:txBody>
      </p:sp>
    </p:spTree>
    <p:extLst>
      <p:ext uri="{BB962C8B-B14F-4D97-AF65-F5344CB8AC3E}">
        <p14:creationId xmlns:p14="http://schemas.microsoft.com/office/powerpoint/2010/main" val="25146814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FAD8F6-7BDC-44F9-A2F8-73A978F3DBDC}" type="slidenum">
              <a:rPr lang="en-US" smtClean="0"/>
              <a:t>28</a:t>
            </a:fld>
            <a:endParaRPr lang="en-US"/>
          </a:p>
        </p:txBody>
      </p:sp>
    </p:spTree>
    <p:extLst>
      <p:ext uri="{BB962C8B-B14F-4D97-AF65-F5344CB8AC3E}">
        <p14:creationId xmlns:p14="http://schemas.microsoft.com/office/powerpoint/2010/main" val="34673295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FAD8F6-7BDC-44F9-A2F8-73A978F3DBDC}" type="slidenum">
              <a:rPr lang="en-US" smtClean="0"/>
              <a:t>29</a:t>
            </a:fld>
            <a:endParaRPr lang="en-US"/>
          </a:p>
        </p:txBody>
      </p:sp>
    </p:spTree>
    <p:extLst>
      <p:ext uri="{BB962C8B-B14F-4D97-AF65-F5344CB8AC3E}">
        <p14:creationId xmlns:p14="http://schemas.microsoft.com/office/powerpoint/2010/main" val="782832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a:xfrm>
            <a:off x="992188" y="768350"/>
            <a:ext cx="5114925" cy="3836988"/>
          </a:xfrm>
        </p:spPr>
      </p:sp>
      <p:sp>
        <p:nvSpPr>
          <p:cNvPr id="3" name="Piezīmju vietturis 2"/>
          <p:cNvSpPr>
            <a:spLocks noGrp="1"/>
          </p:cNvSpPr>
          <p:nvPr>
            <p:ph type="body" idx="1"/>
          </p:nvPr>
        </p:nvSpPr>
        <p:spPr/>
        <p:txBody>
          <a:bodyPr/>
          <a:lstStyle/>
          <a:p>
            <a:r>
              <a:rPr lang="en-GB" dirty="0"/>
              <a:t>Today’s lecture has a main goal,</a:t>
            </a:r>
            <a:r>
              <a:rPr lang="en-GB" baseline="0" dirty="0"/>
              <a:t> to introduce you to the concept of Social Life Cycle Assessment, so you can understand its importance not only for sustainability evaluation, but also from the Social Responsibility side.</a:t>
            </a:r>
          </a:p>
          <a:p>
            <a:endParaRPr lang="en-GB" baseline="0" dirty="0"/>
          </a:p>
          <a:p>
            <a:r>
              <a:rPr lang="en-GB" baseline="0" dirty="0"/>
              <a:t>You will also be able to understand and recognise the main society “stakeholders” as defined by the United Nations and what are the indicators used to measure the social impacts.</a:t>
            </a:r>
            <a:endParaRPr lang="en-GB" dirty="0"/>
          </a:p>
        </p:txBody>
      </p:sp>
      <p:sp>
        <p:nvSpPr>
          <p:cNvPr id="4" name="Slaida numura vietturis 3"/>
          <p:cNvSpPr>
            <a:spLocks noGrp="1"/>
          </p:cNvSpPr>
          <p:nvPr>
            <p:ph type="sldNum" sz="quarter" idx="5"/>
          </p:nvPr>
        </p:nvSpPr>
        <p:spPr/>
        <p:txBody>
          <a:bodyPr/>
          <a:lstStyle/>
          <a:p>
            <a:fld id="{AAFEEC1B-DAC8-4508-A6D4-C3FEBFF36185}" type="slidenum">
              <a:rPr lang="lv-LV" altLang="en-US" smtClean="0"/>
              <a:pPr/>
              <a:t>3</a:t>
            </a:fld>
            <a:endParaRPr lang="lv-LV" altLang="en-US"/>
          </a:p>
        </p:txBody>
      </p:sp>
    </p:spTree>
    <p:extLst>
      <p:ext uri="{BB962C8B-B14F-4D97-AF65-F5344CB8AC3E}">
        <p14:creationId xmlns:p14="http://schemas.microsoft.com/office/powerpoint/2010/main" val="151322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a:xfrm>
            <a:off x="992188" y="768350"/>
            <a:ext cx="5114925" cy="3836988"/>
          </a:xfrm>
        </p:spPr>
      </p:sp>
      <p:sp>
        <p:nvSpPr>
          <p:cNvPr id="3" name="Piezīmju vietturis 2"/>
          <p:cNvSpPr>
            <a:spLocks noGrp="1"/>
          </p:cNvSpPr>
          <p:nvPr>
            <p:ph type="body" idx="1"/>
          </p:nvPr>
        </p:nvSpPr>
        <p:spPr/>
        <p:txBody>
          <a:bodyPr/>
          <a:lstStyle/>
          <a:p>
            <a:r>
              <a:rPr lang="en-GB" dirty="0"/>
              <a:t>The learning</a:t>
            </a:r>
            <a:r>
              <a:rPr lang="en-GB" baseline="0" dirty="0"/>
              <a:t> outcomes of this lecture are aligned with the ones from this module. You will apply bio economy principles by the use of semi-</a:t>
            </a:r>
            <a:r>
              <a:rPr lang="en-GB" baseline="0" dirty="0" err="1"/>
              <a:t>quantitavive</a:t>
            </a:r>
            <a:r>
              <a:rPr lang="en-GB" baseline="0" dirty="0"/>
              <a:t>/quantitative methods and tools based on the life cycle thinking approach.</a:t>
            </a:r>
          </a:p>
        </p:txBody>
      </p:sp>
      <p:sp>
        <p:nvSpPr>
          <p:cNvPr id="4" name="Slaida numura vietturis 3"/>
          <p:cNvSpPr>
            <a:spLocks noGrp="1"/>
          </p:cNvSpPr>
          <p:nvPr>
            <p:ph type="sldNum" sz="quarter" idx="5"/>
          </p:nvPr>
        </p:nvSpPr>
        <p:spPr/>
        <p:txBody>
          <a:bodyPr/>
          <a:lstStyle/>
          <a:p>
            <a:fld id="{AAFEEC1B-DAC8-4508-A6D4-C3FEBFF36185}" type="slidenum">
              <a:rPr lang="lv-LV" altLang="en-US" smtClean="0"/>
              <a:pPr/>
              <a:t>4</a:t>
            </a:fld>
            <a:endParaRPr lang="lv-LV" altLang="en-US"/>
          </a:p>
        </p:txBody>
      </p:sp>
    </p:spTree>
    <p:extLst>
      <p:ext uri="{BB962C8B-B14F-4D97-AF65-F5344CB8AC3E}">
        <p14:creationId xmlns:p14="http://schemas.microsoft.com/office/powerpoint/2010/main" val="2071040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a:xfrm>
            <a:off x="992188" y="768350"/>
            <a:ext cx="5114925" cy="3836988"/>
          </a:xfrm>
        </p:spPr>
      </p:sp>
      <p:sp>
        <p:nvSpPr>
          <p:cNvPr id="3" name="Piezīmju vietturis 2"/>
          <p:cNvSpPr>
            <a:spLocks noGrp="1"/>
          </p:cNvSpPr>
          <p:nvPr>
            <p:ph type="body" idx="1"/>
          </p:nvPr>
        </p:nvSpPr>
        <p:spPr/>
        <p:txBody>
          <a:bodyPr/>
          <a:lstStyle/>
          <a:p>
            <a:r>
              <a:rPr lang="en-US" noProof="0" dirty="0"/>
              <a:t>The most relevant keywords you will need to keep in mind during this lecture</a:t>
            </a:r>
            <a:r>
              <a:rPr lang="en-US" baseline="0" noProof="0" dirty="0"/>
              <a:t> are:</a:t>
            </a:r>
            <a:endParaRPr lang="en-US" noProof="0" dirty="0"/>
          </a:p>
          <a:p>
            <a:pPr marL="171450" indent="-171450">
              <a:buFontTx/>
              <a:buChar char="-"/>
            </a:pPr>
            <a:r>
              <a:rPr lang="en-US" baseline="0" noProof="0" dirty="0"/>
              <a:t>Social LCA</a:t>
            </a:r>
          </a:p>
          <a:p>
            <a:pPr marL="171450" indent="-171450">
              <a:buFontTx/>
              <a:buChar char="-"/>
            </a:pPr>
            <a:r>
              <a:rPr lang="en-US" baseline="0" noProof="0" dirty="0"/>
              <a:t>ISO</a:t>
            </a:r>
          </a:p>
          <a:p>
            <a:pPr marL="171450" indent="-171450">
              <a:buFontTx/>
              <a:buChar char="-"/>
            </a:pPr>
            <a:r>
              <a:rPr lang="en-US" baseline="0" noProof="0" dirty="0"/>
              <a:t>Stakeholder</a:t>
            </a:r>
          </a:p>
          <a:p>
            <a:pPr marL="171450" indent="-171450">
              <a:buFontTx/>
              <a:buChar char="-"/>
            </a:pPr>
            <a:r>
              <a:rPr lang="en-US" baseline="0" noProof="0" dirty="0"/>
              <a:t>Social Indicator </a:t>
            </a:r>
            <a:r>
              <a:rPr lang="en-US" b="1" baseline="0" noProof="0" dirty="0"/>
              <a:t>under the LCA methodology</a:t>
            </a:r>
            <a:endParaRPr lang="en-US" b="1" noProof="0" dirty="0"/>
          </a:p>
        </p:txBody>
      </p:sp>
      <p:sp>
        <p:nvSpPr>
          <p:cNvPr id="4" name="Slaida numura vietturis 3"/>
          <p:cNvSpPr>
            <a:spLocks noGrp="1"/>
          </p:cNvSpPr>
          <p:nvPr>
            <p:ph type="sldNum" sz="quarter" idx="5"/>
          </p:nvPr>
        </p:nvSpPr>
        <p:spPr/>
        <p:txBody>
          <a:bodyPr/>
          <a:lstStyle/>
          <a:p>
            <a:fld id="{AAFEEC1B-DAC8-4508-A6D4-C3FEBFF36185}" type="slidenum">
              <a:rPr lang="lv-LV" altLang="en-US" smtClean="0"/>
              <a:pPr/>
              <a:t>5</a:t>
            </a:fld>
            <a:endParaRPr lang="lv-LV" altLang="en-US"/>
          </a:p>
        </p:txBody>
      </p:sp>
    </p:spTree>
    <p:extLst>
      <p:ext uri="{BB962C8B-B14F-4D97-AF65-F5344CB8AC3E}">
        <p14:creationId xmlns:p14="http://schemas.microsoft.com/office/powerpoint/2010/main" val="23483459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a:xfrm>
            <a:off x="992188" y="768350"/>
            <a:ext cx="5114925" cy="3836988"/>
          </a:xfrm>
        </p:spPr>
      </p:sp>
      <p:sp>
        <p:nvSpPr>
          <p:cNvPr id="3" name="Piezīmju vietturis 2"/>
          <p:cNvSpPr>
            <a:spLocks noGrp="1"/>
          </p:cNvSpPr>
          <p:nvPr>
            <p:ph type="body" idx="1"/>
          </p:nvPr>
        </p:nvSpPr>
        <p:spPr/>
        <p:txBody>
          <a:bodyPr/>
          <a:lstStyle/>
          <a:p>
            <a:r>
              <a:rPr lang="en-US" noProof="0" dirty="0"/>
              <a:t>In this lecture</a:t>
            </a:r>
            <a:r>
              <a:rPr lang="en-US" baseline="0" noProof="0" dirty="0"/>
              <a:t> we will go though the displayed topics, starting with what is a S-LCA and how it is understood nowadays</a:t>
            </a:r>
          </a:p>
          <a:p>
            <a:endParaRPr lang="en-US" baseline="0" noProof="0" dirty="0"/>
          </a:p>
          <a:p>
            <a:r>
              <a:rPr lang="en-US" baseline="0" noProof="0" dirty="0"/>
              <a:t>Then we will see what is the most recent framework described to perform a S-LCA and main differences with the previous proposed framework. </a:t>
            </a:r>
          </a:p>
          <a:p>
            <a:endParaRPr lang="en-US" baseline="0" noProof="0" dirty="0"/>
          </a:p>
          <a:p>
            <a:r>
              <a:rPr lang="en-US" baseline="0" noProof="0" dirty="0"/>
              <a:t>Afterwards we will see what are the main uses so far for S-LCA, which are the stakeholders to consider, the social topics potentially affecting them, and what indicators to use to evaluate those topics.</a:t>
            </a:r>
          </a:p>
        </p:txBody>
      </p:sp>
      <p:sp>
        <p:nvSpPr>
          <p:cNvPr id="4" name="Slaida numura vietturis 3"/>
          <p:cNvSpPr>
            <a:spLocks noGrp="1"/>
          </p:cNvSpPr>
          <p:nvPr>
            <p:ph type="sldNum" sz="quarter" idx="5"/>
          </p:nvPr>
        </p:nvSpPr>
        <p:spPr/>
        <p:txBody>
          <a:bodyPr/>
          <a:lstStyle/>
          <a:p>
            <a:fld id="{AAFEEC1B-DAC8-4508-A6D4-C3FEBFF36185}" type="slidenum">
              <a:rPr lang="lv-LV" altLang="en-US" smtClean="0"/>
              <a:pPr/>
              <a:t>6</a:t>
            </a:fld>
            <a:endParaRPr lang="lv-LV" altLang="en-US"/>
          </a:p>
        </p:txBody>
      </p:sp>
    </p:spTree>
    <p:extLst>
      <p:ext uri="{BB962C8B-B14F-4D97-AF65-F5344CB8AC3E}">
        <p14:creationId xmlns:p14="http://schemas.microsoft.com/office/powerpoint/2010/main" val="14700962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Social Life Cycle Assessment (S-LCA) is a methodology to assess the social impacts of products and services</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across their life cycle (e.g. from extraction of raw material to the end-of-life phase, e.g. disposal).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S-LCA rests upon a combination of methods, models, and data.</a:t>
            </a:r>
            <a:r>
              <a:rPr lang="en-US" sz="1200" b="0" i="0" kern="1200" baseline="0" dirty="0">
                <a:solidFill>
                  <a:schemeClr val="tx1"/>
                </a:solidFill>
                <a:effectLst/>
                <a:latin typeface="+mn-lt"/>
                <a:ea typeface="+mn-ea"/>
                <a:cs typeface="+mn-cs"/>
              </a:rPr>
              <a:t> </a:t>
            </a:r>
          </a:p>
          <a:p>
            <a:endParaRPr lang="en-US" sz="1200" b="0" i="0" kern="1200" baseline="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S-LCA methods can be found in reference documents</a:t>
            </a:r>
            <a:r>
              <a:rPr lang="en-US" dirty="0"/>
              <a:t> or manuals usually published by the United Nations,</a:t>
            </a:r>
            <a:r>
              <a:rPr lang="en-US" baseline="0" dirty="0"/>
              <a:t> </a:t>
            </a:r>
            <a:r>
              <a:rPr lang="en-US" dirty="0"/>
              <a:t>SETAC, and</a:t>
            </a:r>
            <a:r>
              <a:rPr lang="en-US" baseline="0" dirty="0"/>
              <a:t> the Social LC initiative.</a:t>
            </a:r>
          </a:p>
          <a:p>
            <a:endParaRPr lang="en-US" sz="1200" b="0" i="0" kern="1200" baseline="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Models are used to provide a representation of the product life cycles/systems under study; and several types of models can be used, e.g. a process model.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Data, is the information about the product life cycle/system and its potential impacts that enables the assessment to take place</a:t>
            </a:r>
            <a:r>
              <a:rPr lang="en-US" dirty="0"/>
              <a:t> </a:t>
            </a:r>
            <a:br>
              <a:rPr lang="en-US" dirty="0"/>
            </a:br>
            <a:r>
              <a:rPr lang="en-US" dirty="0"/>
              <a:t/>
            </a:r>
            <a:br>
              <a:rPr lang="en-US" dirty="0"/>
            </a:br>
            <a:r>
              <a:rPr lang="en-US" dirty="0"/>
              <a:t/>
            </a:r>
            <a:br>
              <a:rPr lang="en-US" dirty="0"/>
            </a:br>
            <a:endParaRPr lang="en-US" dirty="0"/>
          </a:p>
        </p:txBody>
      </p:sp>
      <p:sp>
        <p:nvSpPr>
          <p:cNvPr id="4" name="Slide Number Placeholder 3"/>
          <p:cNvSpPr>
            <a:spLocks noGrp="1"/>
          </p:cNvSpPr>
          <p:nvPr>
            <p:ph type="sldNum" sz="quarter" idx="10"/>
          </p:nvPr>
        </p:nvSpPr>
        <p:spPr/>
        <p:txBody>
          <a:bodyPr/>
          <a:lstStyle/>
          <a:p>
            <a:fld id="{64FAD8F6-7BDC-44F9-A2F8-73A978F3DBDC}" type="slidenum">
              <a:rPr lang="en-US" smtClean="0"/>
              <a:t>7</a:t>
            </a:fld>
            <a:endParaRPr lang="en-US"/>
          </a:p>
        </p:txBody>
      </p:sp>
    </p:spTree>
    <p:extLst>
      <p:ext uri="{BB962C8B-B14F-4D97-AF65-F5344CB8AC3E}">
        <p14:creationId xmlns:p14="http://schemas.microsoft.com/office/powerpoint/2010/main" val="14580179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FAD8F6-7BDC-44F9-A2F8-73A978F3DBDC}" type="slidenum">
              <a:rPr lang="en-US" smtClean="0"/>
              <a:t>8</a:t>
            </a:fld>
            <a:endParaRPr lang="en-US"/>
          </a:p>
        </p:txBody>
      </p:sp>
    </p:spTree>
    <p:extLst>
      <p:ext uri="{BB962C8B-B14F-4D97-AF65-F5344CB8AC3E}">
        <p14:creationId xmlns:p14="http://schemas.microsoft.com/office/powerpoint/2010/main" val="3854146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S-LCA is in large part based on the ISO 14040 framework for E-LCA. Therefore, it includes four phases: Goal and Scope, (Social) Life Cycle Inventory (S-LCI), (Social) Life Cycle Impact Assessment (S-LCIA) and Interpretation. It is an iterative methodology, which means that we can improve the assessment over time, going through several assessment loops and moving from more generic/potential results to more site- and case-specific ones. </a:t>
            </a:r>
            <a:r>
              <a:rPr lang="en-US" dirty="0"/>
              <a:t/>
            </a:r>
            <a:br>
              <a:rPr lang="en-US" dirty="0"/>
            </a:br>
            <a:endParaRPr lang="en-US" dirty="0"/>
          </a:p>
        </p:txBody>
      </p:sp>
      <p:sp>
        <p:nvSpPr>
          <p:cNvPr id="4" name="Slide Number Placeholder 3"/>
          <p:cNvSpPr>
            <a:spLocks noGrp="1"/>
          </p:cNvSpPr>
          <p:nvPr>
            <p:ph type="sldNum" sz="quarter" idx="10"/>
          </p:nvPr>
        </p:nvSpPr>
        <p:spPr/>
        <p:txBody>
          <a:bodyPr/>
          <a:lstStyle/>
          <a:p>
            <a:fld id="{64FAD8F6-7BDC-44F9-A2F8-73A978F3DBDC}" type="slidenum">
              <a:rPr lang="en-US" smtClean="0"/>
              <a:t>9</a:t>
            </a:fld>
            <a:endParaRPr lang="en-US"/>
          </a:p>
        </p:txBody>
      </p:sp>
    </p:spTree>
    <p:extLst>
      <p:ext uri="{BB962C8B-B14F-4D97-AF65-F5344CB8AC3E}">
        <p14:creationId xmlns:p14="http://schemas.microsoft.com/office/powerpoint/2010/main" val="2929361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FDDA819-98A1-4198-9101-2E2338D071D7}"/>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it-IT"/>
          </a:p>
        </p:txBody>
      </p:sp>
      <p:sp>
        <p:nvSpPr>
          <p:cNvPr id="3" name="Sottotitolo 2">
            <a:extLst>
              <a:ext uri="{FF2B5EF4-FFF2-40B4-BE49-F238E27FC236}">
                <a16:creationId xmlns:a16="http://schemas.microsoft.com/office/drawing/2014/main" id="{902EF67E-47E5-4525-8E81-29E113DCFF4D}"/>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it-IT"/>
          </a:p>
        </p:txBody>
      </p:sp>
      <p:sp>
        <p:nvSpPr>
          <p:cNvPr id="6" name="Segnaposto numero diapositiva 5">
            <a:extLst>
              <a:ext uri="{FF2B5EF4-FFF2-40B4-BE49-F238E27FC236}">
                <a16:creationId xmlns:a16="http://schemas.microsoft.com/office/drawing/2014/main" id="{5A9693AC-89A8-4372-8B13-8BF2C423E8FB}"/>
              </a:ext>
            </a:extLst>
          </p:cNvPr>
          <p:cNvSpPr>
            <a:spLocks noGrp="1"/>
          </p:cNvSpPr>
          <p:nvPr>
            <p:ph type="sldNum" sz="quarter" idx="12"/>
          </p:nvPr>
        </p:nvSpPr>
        <p:spPr/>
        <p:txBody>
          <a:bodyPr/>
          <a:lstStyle/>
          <a:p>
            <a:fld id="{F5D31388-1EA4-4B74-8FFA-0D39003D9700}" type="slidenum">
              <a:rPr lang="it-IT" smtClean="0"/>
              <a:t>‹#›</a:t>
            </a:fld>
            <a:endParaRPr lang="it-IT"/>
          </a:p>
        </p:txBody>
      </p:sp>
    </p:spTree>
    <p:extLst>
      <p:ext uri="{BB962C8B-B14F-4D97-AF65-F5344CB8AC3E}">
        <p14:creationId xmlns:p14="http://schemas.microsoft.com/office/powerpoint/2010/main" val="1062835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972EA35-18DB-4E7E-A58A-9299B76A6103}"/>
              </a:ext>
            </a:extLst>
          </p:cNvPr>
          <p:cNvSpPr>
            <a:spLocks noGrp="1"/>
          </p:cNvSpPr>
          <p:nvPr>
            <p:ph type="title"/>
          </p:nvPr>
        </p:nvSpPr>
        <p:spPr/>
        <p:txBody>
          <a:bodyPr/>
          <a:lstStyle/>
          <a:p>
            <a:r>
              <a:rPr lang="en-US"/>
              <a:t>Click to edit Master title style</a:t>
            </a:r>
            <a:endParaRPr lang="it-IT"/>
          </a:p>
        </p:txBody>
      </p:sp>
      <p:sp>
        <p:nvSpPr>
          <p:cNvPr id="3" name="Segnaposto testo verticale 2">
            <a:extLst>
              <a:ext uri="{FF2B5EF4-FFF2-40B4-BE49-F238E27FC236}">
                <a16:creationId xmlns:a16="http://schemas.microsoft.com/office/drawing/2014/main" id="{E22B5D21-E0A7-4CDD-B79C-EB73D2BA310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6" name="Segnaposto numero diapositiva 5">
            <a:extLst>
              <a:ext uri="{FF2B5EF4-FFF2-40B4-BE49-F238E27FC236}">
                <a16:creationId xmlns:a16="http://schemas.microsoft.com/office/drawing/2014/main" id="{2C2F49D7-8A91-444C-8DDA-4016734130DE}"/>
              </a:ext>
            </a:extLst>
          </p:cNvPr>
          <p:cNvSpPr>
            <a:spLocks noGrp="1"/>
          </p:cNvSpPr>
          <p:nvPr>
            <p:ph type="sldNum" sz="quarter" idx="12"/>
          </p:nvPr>
        </p:nvSpPr>
        <p:spPr/>
        <p:txBody>
          <a:bodyPr/>
          <a:lstStyle/>
          <a:p>
            <a:fld id="{F5D31388-1EA4-4B74-8FFA-0D39003D9700}" type="slidenum">
              <a:rPr lang="it-IT" smtClean="0"/>
              <a:t>‹#›</a:t>
            </a:fld>
            <a:endParaRPr lang="it-IT"/>
          </a:p>
        </p:txBody>
      </p:sp>
    </p:spTree>
    <p:extLst>
      <p:ext uri="{BB962C8B-B14F-4D97-AF65-F5344CB8AC3E}">
        <p14:creationId xmlns:p14="http://schemas.microsoft.com/office/powerpoint/2010/main" val="3049690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D91E99EC-C7AB-4784-9472-4785E57F54F7}"/>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it-IT"/>
          </a:p>
        </p:txBody>
      </p:sp>
      <p:sp>
        <p:nvSpPr>
          <p:cNvPr id="3" name="Segnaposto testo verticale 2">
            <a:extLst>
              <a:ext uri="{FF2B5EF4-FFF2-40B4-BE49-F238E27FC236}">
                <a16:creationId xmlns:a16="http://schemas.microsoft.com/office/drawing/2014/main" id="{04E1CEFD-3A6C-4A58-85BC-38B2578D1B71}"/>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6" name="Segnaposto numero diapositiva 5">
            <a:extLst>
              <a:ext uri="{FF2B5EF4-FFF2-40B4-BE49-F238E27FC236}">
                <a16:creationId xmlns:a16="http://schemas.microsoft.com/office/drawing/2014/main" id="{2E886229-473A-4A9A-BCF2-FB7E841D6985}"/>
              </a:ext>
            </a:extLst>
          </p:cNvPr>
          <p:cNvSpPr>
            <a:spLocks noGrp="1"/>
          </p:cNvSpPr>
          <p:nvPr>
            <p:ph type="sldNum" sz="quarter" idx="12"/>
          </p:nvPr>
        </p:nvSpPr>
        <p:spPr/>
        <p:txBody>
          <a:bodyPr/>
          <a:lstStyle/>
          <a:p>
            <a:fld id="{F5D31388-1EA4-4B74-8FFA-0D39003D9700}" type="slidenum">
              <a:rPr lang="it-IT" smtClean="0"/>
              <a:t>‹#›</a:t>
            </a:fld>
            <a:endParaRPr lang="it-IT"/>
          </a:p>
        </p:txBody>
      </p:sp>
    </p:spTree>
    <p:extLst>
      <p:ext uri="{BB962C8B-B14F-4D97-AF65-F5344CB8AC3E}">
        <p14:creationId xmlns:p14="http://schemas.microsoft.com/office/powerpoint/2010/main" val="2953206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5C196DC-07FF-46BC-B5C3-6D35A2EE106C}"/>
              </a:ext>
            </a:extLst>
          </p:cNvPr>
          <p:cNvSpPr>
            <a:spLocks noGrp="1"/>
          </p:cNvSpPr>
          <p:nvPr>
            <p:ph type="title"/>
          </p:nvPr>
        </p:nvSpPr>
        <p:spPr/>
        <p:txBody>
          <a:bodyPr/>
          <a:lstStyle/>
          <a:p>
            <a:r>
              <a:rPr lang="en-US"/>
              <a:t>Click to edit Master title style</a:t>
            </a:r>
            <a:endParaRPr lang="it-IT"/>
          </a:p>
        </p:txBody>
      </p:sp>
      <p:sp>
        <p:nvSpPr>
          <p:cNvPr id="3" name="Segnaposto contenuto 2">
            <a:extLst>
              <a:ext uri="{FF2B5EF4-FFF2-40B4-BE49-F238E27FC236}">
                <a16:creationId xmlns:a16="http://schemas.microsoft.com/office/drawing/2014/main" id="{E6B32E27-A2AA-4C24-8CC1-5ABFE674536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6" name="Segnaposto numero diapositiva 5">
            <a:extLst>
              <a:ext uri="{FF2B5EF4-FFF2-40B4-BE49-F238E27FC236}">
                <a16:creationId xmlns:a16="http://schemas.microsoft.com/office/drawing/2014/main" id="{75C97C12-9314-45D4-824A-6781E0B374CD}"/>
              </a:ext>
            </a:extLst>
          </p:cNvPr>
          <p:cNvSpPr>
            <a:spLocks noGrp="1"/>
          </p:cNvSpPr>
          <p:nvPr>
            <p:ph type="sldNum" sz="quarter" idx="12"/>
          </p:nvPr>
        </p:nvSpPr>
        <p:spPr/>
        <p:txBody>
          <a:bodyPr/>
          <a:lstStyle/>
          <a:p>
            <a:fld id="{F5D31388-1EA4-4B74-8FFA-0D39003D9700}" type="slidenum">
              <a:rPr lang="it-IT" smtClean="0"/>
              <a:t>‹#›</a:t>
            </a:fld>
            <a:endParaRPr lang="it-IT"/>
          </a:p>
        </p:txBody>
      </p:sp>
    </p:spTree>
    <p:extLst>
      <p:ext uri="{BB962C8B-B14F-4D97-AF65-F5344CB8AC3E}">
        <p14:creationId xmlns:p14="http://schemas.microsoft.com/office/powerpoint/2010/main" val="440238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429744D-1769-4534-A97C-EA7C47596DF8}"/>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it-IT"/>
          </a:p>
        </p:txBody>
      </p:sp>
      <p:sp>
        <p:nvSpPr>
          <p:cNvPr id="3" name="Segnaposto testo 2">
            <a:extLst>
              <a:ext uri="{FF2B5EF4-FFF2-40B4-BE49-F238E27FC236}">
                <a16:creationId xmlns:a16="http://schemas.microsoft.com/office/drawing/2014/main" id="{595C8C96-1506-4434-AF8D-681F542C3289}"/>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6" name="Segnaposto numero diapositiva 5">
            <a:extLst>
              <a:ext uri="{FF2B5EF4-FFF2-40B4-BE49-F238E27FC236}">
                <a16:creationId xmlns:a16="http://schemas.microsoft.com/office/drawing/2014/main" id="{33C17FFD-1634-40E8-BF1F-AFBF2F8D17E1}"/>
              </a:ext>
            </a:extLst>
          </p:cNvPr>
          <p:cNvSpPr>
            <a:spLocks noGrp="1"/>
          </p:cNvSpPr>
          <p:nvPr>
            <p:ph type="sldNum" sz="quarter" idx="12"/>
          </p:nvPr>
        </p:nvSpPr>
        <p:spPr/>
        <p:txBody>
          <a:bodyPr/>
          <a:lstStyle/>
          <a:p>
            <a:fld id="{F5D31388-1EA4-4B74-8FFA-0D39003D9700}" type="slidenum">
              <a:rPr lang="it-IT" smtClean="0"/>
              <a:t>‹#›</a:t>
            </a:fld>
            <a:endParaRPr lang="it-IT"/>
          </a:p>
        </p:txBody>
      </p:sp>
    </p:spTree>
    <p:extLst>
      <p:ext uri="{BB962C8B-B14F-4D97-AF65-F5344CB8AC3E}">
        <p14:creationId xmlns:p14="http://schemas.microsoft.com/office/powerpoint/2010/main" val="805724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6077F1B-6398-47D6-BCD4-C9048C32787E}"/>
              </a:ext>
            </a:extLst>
          </p:cNvPr>
          <p:cNvSpPr>
            <a:spLocks noGrp="1"/>
          </p:cNvSpPr>
          <p:nvPr>
            <p:ph type="title"/>
          </p:nvPr>
        </p:nvSpPr>
        <p:spPr/>
        <p:txBody>
          <a:bodyPr/>
          <a:lstStyle/>
          <a:p>
            <a:r>
              <a:rPr lang="en-US"/>
              <a:t>Click to edit Master title style</a:t>
            </a:r>
            <a:endParaRPr lang="it-IT"/>
          </a:p>
        </p:txBody>
      </p:sp>
      <p:sp>
        <p:nvSpPr>
          <p:cNvPr id="3" name="Segnaposto contenuto 2">
            <a:extLst>
              <a:ext uri="{FF2B5EF4-FFF2-40B4-BE49-F238E27FC236}">
                <a16:creationId xmlns:a16="http://schemas.microsoft.com/office/drawing/2014/main" id="{D5F45C23-A5A8-426D-ACEB-5B0D2F61DCE4}"/>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Segnaposto contenuto 3">
            <a:extLst>
              <a:ext uri="{FF2B5EF4-FFF2-40B4-BE49-F238E27FC236}">
                <a16:creationId xmlns:a16="http://schemas.microsoft.com/office/drawing/2014/main" id="{BCE4C456-FFA5-46F1-A469-CC5B735E79C9}"/>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7" name="Segnaposto numero diapositiva 6">
            <a:extLst>
              <a:ext uri="{FF2B5EF4-FFF2-40B4-BE49-F238E27FC236}">
                <a16:creationId xmlns:a16="http://schemas.microsoft.com/office/drawing/2014/main" id="{A9AFE69E-5AB9-4B28-8C62-197B8DD24CFE}"/>
              </a:ext>
            </a:extLst>
          </p:cNvPr>
          <p:cNvSpPr>
            <a:spLocks noGrp="1"/>
          </p:cNvSpPr>
          <p:nvPr>
            <p:ph type="sldNum" sz="quarter" idx="12"/>
          </p:nvPr>
        </p:nvSpPr>
        <p:spPr/>
        <p:txBody>
          <a:bodyPr/>
          <a:lstStyle/>
          <a:p>
            <a:fld id="{F5D31388-1EA4-4B74-8FFA-0D39003D9700}" type="slidenum">
              <a:rPr lang="it-IT" smtClean="0"/>
              <a:t>‹#›</a:t>
            </a:fld>
            <a:endParaRPr lang="it-IT"/>
          </a:p>
        </p:txBody>
      </p:sp>
    </p:spTree>
    <p:extLst>
      <p:ext uri="{BB962C8B-B14F-4D97-AF65-F5344CB8AC3E}">
        <p14:creationId xmlns:p14="http://schemas.microsoft.com/office/powerpoint/2010/main" val="3926679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50CC69C-7363-48C7-9BBD-C0D1F955071A}"/>
              </a:ext>
            </a:extLst>
          </p:cNvPr>
          <p:cNvSpPr>
            <a:spLocks noGrp="1"/>
          </p:cNvSpPr>
          <p:nvPr>
            <p:ph type="title"/>
          </p:nvPr>
        </p:nvSpPr>
        <p:spPr>
          <a:xfrm>
            <a:off x="629841" y="365126"/>
            <a:ext cx="7886700" cy="1325563"/>
          </a:xfrm>
        </p:spPr>
        <p:txBody>
          <a:bodyPr/>
          <a:lstStyle/>
          <a:p>
            <a:r>
              <a:rPr lang="en-US"/>
              <a:t>Click to edit Master title style</a:t>
            </a:r>
            <a:endParaRPr lang="it-IT"/>
          </a:p>
        </p:txBody>
      </p:sp>
      <p:sp>
        <p:nvSpPr>
          <p:cNvPr id="3" name="Segnaposto testo 2">
            <a:extLst>
              <a:ext uri="{FF2B5EF4-FFF2-40B4-BE49-F238E27FC236}">
                <a16:creationId xmlns:a16="http://schemas.microsoft.com/office/drawing/2014/main" id="{4013E8AB-84D3-40FF-81D1-00E0F8D849BC}"/>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Segnaposto contenuto 3">
            <a:extLst>
              <a:ext uri="{FF2B5EF4-FFF2-40B4-BE49-F238E27FC236}">
                <a16:creationId xmlns:a16="http://schemas.microsoft.com/office/drawing/2014/main" id="{AFBC62EB-1FE4-4F68-BC00-DF97E0517EE3}"/>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Segnaposto testo 4">
            <a:extLst>
              <a:ext uri="{FF2B5EF4-FFF2-40B4-BE49-F238E27FC236}">
                <a16:creationId xmlns:a16="http://schemas.microsoft.com/office/drawing/2014/main" id="{DEECAF15-63CA-463B-9934-4D6043B6FA2C}"/>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Segnaposto contenuto 5">
            <a:extLst>
              <a:ext uri="{FF2B5EF4-FFF2-40B4-BE49-F238E27FC236}">
                <a16:creationId xmlns:a16="http://schemas.microsoft.com/office/drawing/2014/main" id="{AF4DC971-8C8A-48BD-B2ED-0BFB3858A4A0}"/>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9" name="Segnaposto numero diapositiva 8">
            <a:extLst>
              <a:ext uri="{FF2B5EF4-FFF2-40B4-BE49-F238E27FC236}">
                <a16:creationId xmlns:a16="http://schemas.microsoft.com/office/drawing/2014/main" id="{0D70414F-3CF5-4CA2-9E89-3F54A8FEF28E}"/>
              </a:ext>
            </a:extLst>
          </p:cNvPr>
          <p:cNvSpPr>
            <a:spLocks noGrp="1"/>
          </p:cNvSpPr>
          <p:nvPr>
            <p:ph type="sldNum" sz="quarter" idx="12"/>
          </p:nvPr>
        </p:nvSpPr>
        <p:spPr/>
        <p:txBody>
          <a:bodyPr/>
          <a:lstStyle/>
          <a:p>
            <a:fld id="{F5D31388-1EA4-4B74-8FFA-0D39003D9700}" type="slidenum">
              <a:rPr lang="it-IT" smtClean="0"/>
              <a:t>‹#›</a:t>
            </a:fld>
            <a:endParaRPr lang="it-IT"/>
          </a:p>
        </p:txBody>
      </p:sp>
    </p:spTree>
    <p:extLst>
      <p:ext uri="{BB962C8B-B14F-4D97-AF65-F5344CB8AC3E}">
        <p14:creationId xmlns:p14="http://schemas.microsoft.com/office/powerpoint/2010/main" val="4248656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145F6A4-3678-413A-8854-420615295CE8}"/>
              </a:ext>
            </a:extLst>
          </p:cNvPr>
          <p:cNvSpPr>
            <a:spLocks noGrp="1"/>
          </p:cNvSpPr>
          <p:nvPr>
            <p:ph type="title"/>
          </p:nvPr>
        </p:nvSpPr>
        <p:spPr/>
        <p:txBody>
          <a:bodyPr/>
          <a:lstStyle/>
          <a:p>
            <a:r>
              <a:rPr lang="en-US"/>
              <a:t>Click to edit Master title style</a:t>
            </a:r>
            <a:endParaRPr lang="it-IT"/>
          </a:p>
        </p:txBody>
      </p:sp>
      <p:sp>
        <p:nvSpPr>
          <p:cNvPr id="5" name="Segnaposto numero diapositiva 4">
            <a:extLst>
              <a:ext uri="{FF2B5EF4-FFF2-40B4-BE49-F238E27FC236}">
                <a16:creationId xmlns:a16="http://schemas.microsoft.com/office/drawing/2014/main" id="{6FD406C0-CD3E-40E2-896A-70A4C4871638}"/>
              </a:ext>
            </a:extLst>
          </p:cNvPr>
          <p:cNvSpPr>
            <a:spLocks noGrp="1"/>
          </p:cNvSpPr>
          <p:nvPr>
            <p:ph type="sldNum" sz="quarter" idx="12"/>
          </p:nvPr>
        </p:nvSpPr>
        <p:spPr/>
        <p:txBody>
          <a:bodyPr/>
          <a:lstStyle/>
          <a:p>
            <a:fld id="{F5D31388-1EA4-4B74-8FFA-0D39003D9700}" type="slidenum">
              <a:rPr lang="it-IT" smtClean="0"/>
              <a:t>‹#›</a:t>
            </a:fld>
            <a:endParaRPr lang="it-IT"/>
          </a:p>
        </p:txBody>
      </p:sp>
    </p:spTree>
    <p:extLst>
      <p:ext uri="{BB962C8B-B14F-4D97-AF65-F5344CB8AC3E}">
        <p14:creationId xmlns:p14="http://schemas.microsoft.com/office/powerpoint/2010/main" val="4150364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B2FA434F-43A8-490B-8C73-CAD6CAA11429}"/>
              </a:ext>
            </a:extLst>
          </p:cNvPr>
          <p:cNvSpPr>
            <a:spLocks noGrp="1"/>
          </p:cNvSpPr>
          <p:nvPr>
            <p:ph type="sldNum" sz="quarter" idx="12"/>
          </p:nvPr>
        </p:nvSpPr>
        <p:spPr/>
        <p:txBody>
          <a:bodyPr/>
          <a:lstStyle/>
          <a:p>
            <a:fld id="{F5D31388-1EA4-4B74-8FFA-0D39003D9700}" type="slidenum">
              <a:rPr lang="it-IT" smtClean="0"/>
              <a:t>‹#›</a:t>
            </a:fld>
            <a:endParaRPr lang="it-IT"/>
          </a:p>
        </p:txBody>
      </p:sp>
    </p:spTree>
    <p:extLst>
      <p:ext uri="{BB962C8B-B14F-4D97-AF65-F5344CB8AC3E}">
        <p14:creationId xmlns:p14="http://schemas.microsoft.com/office/powerpoint/2010/main" val="1219178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ABA2264-B4BC-40E9-8C12-57BF5E95DE54}"/>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it-IT"/>
          </a:p>
        </p:txBody>
      </p:sp>
      <p:sp>
        <p:nvSpPr>
          <p:cNvPr id="3" name="Segnaposto contenuto 2">
            <a:extLst>
              <a:ext uri="{FF2B5EF4-FFF2-40B4-BE49-F238E27FC236}">
                <a16:creationId xmlns:a16="http://schemas.microsoft.com/office/drawing/2014/main" id="{6EE1ABE2-1038-4DA0-997C-F107D031F75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Segnaposto testo 3">
            <a:extLst>
              <a:ext uri="{FF2B5EF4-FFF2-40B4-BE49-F238E27FC236}">
                <a16:creationId xmlns:a16="http://schemas.microsoft.com/office/drawing/2014/main" id="{1EE32488-72FB-45C0-A7B0-17E9FD19860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egnaposto numero diapositiva 6">
            <a:extLst>
              <a:ext uri="{FF2B5EF4-FFF2-40B4-BE49-F238E27FC236}">
                <a16:creationId xmlns:a16="http://schemas.microsoft.com/office/drawing/2014/main" id="{AF1724F6-48AF-40EC-A876-6B762FCE3A91}"/>
              </a:ext>
            </a:extLst>
          </p:cNvPr>
          <p:cNvSpPr>
            <a:spLocks noGrp="1"/>
          </p:cNvSpPr>
          <p:nvPr>
            <p:ph type="sldNum" sz="quarter" idx="12"/>
          </p:nvPr>
        </p:nvSpPr>
        <p:spPr/>
        <p:txBody>
          <a:bodyPr/>
          <a:lstStyle/>
          <a:p>
            <a:fld id="{F5D31388-1EA4-4B74-8FFA-0D39003D9700}" type="slidenum">
              <a:rPr lang="it-IT" smtClean="0"/>
              <a:t>‹#›</a:t>
            </a:fld>
            <a:endParaRPr lang="it-IT"/>
          </a:p>
        </p:txBody>
      </p:sp>
    </p:spTree>
    <p:extLst>
      <p:ext uri="{BB962C8B-B14F-4D97-AF65-F5344CB8AC3E}">
        <p14:creationId xmlns:p14="http://schemas.microsoft.com/office/powerpoint/2010/main" val="583340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A03E89A-4BAE-48D6-842B-6EC1BFB9FD0E}"/>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it-IT"/>
          </a:p>
        </p:txBody>
      </p:sp>
      <p:sp>
        <p:nvSpPr>
          <p:cNvPr id="3" name="Segnaposto immagine 2">
            <a:extLst>
              <a:ext uri="{FF2B5EF4-FFF2-40B4-BE49-F238E27FC236}">
                <a16:creationId xmlns:a16="http://schemas.microsoft.com/office/drawing/2014/main" id="{A86B7A0D-6DB6-4F97-AEFF-5AF23FF02EA4}"/>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it-IT"/>
          </a:p>
        </p:txBody>
      </p:sp>
      <p:sp>
        <p:nvSpPr>
          <p:cNvPr id="4" name="Segnaposto testo 3">
            <a:extLst>
              <a:ext uri="{FF2B5EF4-FFF2-40B4-BE49-F238E27FC236}">
                <a16:creationId xmlns:a16="http://schemas.microsoft.com/office/drawing/2014/main" id="{B929586A-78ED-4493-943C-FA71220A824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egnaposto numero diapositiva 6">
            <a:extLst>
              <a:ext uri="{FF2B5EF4-FFF2-40B4-BE49-F238E27FC236}">
                <a16:creationId xmlns:a16="http://schemas.microsoft.com/office/drawing/2014/main" id="{EB6C3C62-E86B-4B8E-B815-34B988B6C523}"/>
              </a:ext>
            </a:extLst>
          </p:cNvPr>
          <p:cNvSpPr>
            <a:spLocks noGrp="1"/>
          </p:cNvSpPr>
          <p:nvPr>
            <p:ph type="sldNum" sz="quarter" idx="12"/>
          </p:nvPr>
        </p:nvSpPr>
        <p:spPr/>
        <p:txBody>
          <a:bodyPr/>
          <a:lstStyle/>
          <a:p>
            <a:fld id="{F5D31388-1EA4-4B74-8FFA-0D39003D9700}" type="slidenum">
              <a:rPr lang="it-IT" smtClean="0"/>
              <a:t>‹#›</a:t>
            </a:fld>
            <a:endParaRPr lang="it-IT"/>
          </a:p>
        </p:txBody>
      </p:sp>
    </p:spTree>
    <p:extLst>
      <p:ext uri="{BB962C8B-B14F-4D97-AF65-F5344CB8AC3E}">
        <p14:creationId xmlns:p14="http://schemas.microsoft.com/office/powerpoint/2010/main" val="3483867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8EA711EC-948A-4576-AD07-E33F10DB14F0}"/>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117637" y="5034875"/>
            <a:ext cx="9379273" cy="2405280"/>
          </a:xfrm>
          <a:prstGeom prst="rect">
            <a:avLst/>
          </a:prstGeom>
        </p:spPr>
      </p:pic>
      <p:sp>
        <p:nvSpPr>
          <p:cNvPr id="2" name="Segnaposto titolo 1">
            <a:extLst>
              <a:ext uri="{FF2B5EF4-FFF2-40B4-BE49-F238E27FC236}">
                <a16:creationId xmlns:a16="http://schemas.microsoft.com/office/drawing/2014/main" id="{E823E71C-C102-457B-846D-C528A823A2DC}"/>
              </a:ext>
            </a:extLst>
          </p:cNvPr>
          <p:cNvSpPr>
            <a:spLocks noGrp="1"/>
          </p:cNvSpPr>
          <p:nvPr>
            <p:ph type="title"/>
          </p:nvPr>
        </p:nvSpPr>
        <p:spPr>
          <a:xfrm>
            <a:off x="375556" y="800100"/>
            <a:ext cx="8392886" cy="890589"/>
          </a:xfrm>
          <a:prstGeom prst="rect">
            <a:avLst/>
          </a:prstGeom>
        </p:spPr>
        <p:txBody>
          <a:bodyPr vert="horz" lIns="91440" tIns="45720" rIns="91440" bIns="45720" rtlCol="0" anchor="ctr">
            <a:normAutofit/>
          </a:bodyPr>
          <a:lstStyle/>
          <a:p>
            <a:r>
              <a:rPr lang="it-IT" dirty="0"/>
              <a:t>Fare clic per modificare lo stile del titolo dello schema</a:t>
            </a:r>
          </a:p>
        </p:txBody>
      </p:sp>
      <p:sp>
        <p:nvSpPr>
          <p:cNvPr id="3" name="Segnaposto testo 2">
            <a:extLst>
              <a:ext uri="{FF2B5EF4-FFF2-40B4-BE49-F238E27FC236}">
                <a16:creationId xmlns:a16="http://schemas.microsoft.com/office/drawing/2014/main" id="{915E3DD5-0C21-4D27-A219-93CC26B8F6AC}"/>
              </a:ext>
            </a:extLst>
          </p:cNvPr>
          <p:cNvSpPr>
            <a:spLocks noGrp="1"/>
          </p:cNvSpPr>
          <p:nvPr>
            <p:ph type="body" idx="1"/>
          </p:nvPr>
        </p:nvSpPr>
        <p:spPr>
          <a:xfrm>
            <a:off x="375556" y="1823125"/>
            <a:ext cx="8392886" cy="4351338"/>
          </a:xfrm>
          <a:prstGeom prst="rect">
            <a:avLst/>
          </a:prstGeom>
        </p:spPr>
        <p:txBody>
          <a:bodyPr vert="horz" lIns="91440" tIns="45720" rIns="91440" bIns="45720" rtlCol="0">
            <a:normAutofit/>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6" name="Segnaposto numero diapositiva 5">
            <a:extLst>
              <a:ext uri="{FF2B5EF4-FFF2-40B4-BE49-F238E27FC236}">
                <a16:creationId xmlns:a16="http://schemas.microsoft.com/office/drawing/2014/main" id="{E9A5408B-9D07-4503-A292-B790B08EBEFB}"/>
              </a:ext>
            </a:extLst>
          </p:cNvPr>
          <p:cNvSpPr>
            <a:spLocks noGrp="1"/>
          </p:cNvSpPr>
          <p:nvPr>
            <p:ph type="sldNum" sz="quarter" idx="4"/>
          </p:nvPr>
        </p:nvSpPr>
        <p:spPr>
          <a:xfrm>
            <a:off x="8278585" y="6310311"/>
            <a:ext cx="489857" cy="365125"/>
          </a:xfrm>
          <a:prstGeom prst="rect">
            <a:avLst/>
          </a:prstGeom>
        </p:spPr>
        <p:txBody>
          <a:bodyPr vert="horz" lIns="91440" tIns="45720" rIns="91440" bIns="45720" rtlCol="0" anchor="ctr"/>
          <a:lstStyle>
            <a:lvl1pPr algn="r">
              <a:defRPr sz="900">
                <a:solidFill>
                  <a:schemeClr val="bg1"/>
                </a:solidFill>
              </a:defRPr>
            </a:lvl1pPr>
          </a:lstStyle>
          <a:p>
            <a:fld id="{F5D31388-1EA4-4B74-8FFA-0D39003D9700}" type="slidenum">
              <a:rPr lang="it-IT" smtClean="0"/>
              <a:pPr/>
              <a:t>‹#›</a:t>
            </a:fld>
            <a:endParaRPr lang="it-IT" dirty="0"/>
          </a:p>
        </p:txBody>
      </p:sp>
      <p:sp>
        <p:nvSpPr>
          <p:cNvPr id="9" name="Google Shape;55;p13">
            <a:extLst>
              <a:ext uri="{FF2B5EF4-FFF2-40B4-BE49-F238E27FC236}">
                <a16:creationId xmlns:a16="http://schemas.microsoft.com/office/drawing/2014/main" id="{45A9DD9F-F47E-4A0A-9BB0-5EE7E8CDC37B}"/>
              </a:ext>
            </a:extLst>
          </p:cNvPr>
          <p:cNvSpPr txBox="1"/>
          <p:nvPr userDrawn="1"/>
        </p:nvSpPr>
        <p:spPr>
          <a:xfrm>
            <a:off x="507643" y="6311899"/>
            <a:ext cx="7846383" cy="426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it" sz="800" dirty="0">
                <a:solidFill>
                  <a:schemeClr val="bg1"/>
                </a:solidFill>
                <a:latin typeface="Montserrat"/>
                <a:ea typeface="Montserrat"/>
                <a:cs typeface="Montserrat"/>
                <a:sym typeface="Montserrat"/>
              </a:rPr>
              <a:t>The European Commission support for the production of this publication does not constitute endorsement of the contents which reflects the views only</a:t>
            </a:r>
            <a:r>
              <a:rPr lang="it" sz="800" baseline="0" dirty="0">
                <a:solidFill>
                  <a:schemeClr val="bg1"/>
                </a:solidFill>
                <a:latin typeface="Montserrat"/>
                <a:ea typeface="Montserrat"/>
                <a:cs typeface="Montserrat"/>
                <a:sym typeface="Montserrat"/>
              </a:rPr>
              <a:t> </a:t>
            </a:r>
            <a:r>
              <a:rPr lang="it" sz="800" dirty="0">
                <a:solidFill>
                  <a:schemeClr val="bg1"/>
                </a:solidFill>
                <a:latin typeface="Montserrat"/>
                <a:ea typeface="Montserrat"/>
                <a:cs typeface="Montserrat"/>
                <a:sym typeface="Montserrat"/>
              </a:rPr>
              <a:t>of the authors, and the Commission cannot be held responsible for any use which may be made of the information contained therein.</a:t>
            </a:r>
            <a:endParaRPr sz="800" dirty="0">
              <a:solidFill>
                <a:schemeClr val="bg1"/>
              </a:solidFill>
              <a:latin typeface="Montserrat"/>
              <a:ea typeface="Montserrat"/>
              <a:cs typeface="Montserrat"/>
              <a:sym typeface="Montserrat"/>
            </a:endParaRPr>
          </a:p>
        </p:txBody>
      </p:sp>
      <p:pic>
        <p:nvPicPr>
          <p:cNvPr id="11" name="Immagine 10">
            <a:extLst>
              <a:ext uri="{FF2B5EF4-FFF2-40B4-BE49-F238E27FC236}">
                <a16:creationId xmlns:a16="http://schemas.microsoft.com/office/drawing/2014/main" id="{5BBFABC3-3641-4FD4-A618-B562D776BE9F}"/>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6332220" y="135123"/>
            <a:ext cx="2459082" cy="527541"/>
          </a:xfrm>
          <a:prstGeom prst="rect">
            <a:avLst/>
          </a:prstGeom>
        </p:spPr>
      </p:pic>
      <p:pic>
        <p:nvPicPr>
          <p:cNvPr id="13" name="Immagine 12">
            <a:extLst>
              <a:ext uri="{FF2B5EF4-FFF2-40B4-BE49-F238E27FC236}">
                <a16:creationId xmlns:a16="http://schemas.microsoft.com/office/drawing/2014/main" id="{38499B4E-2B9F-4805-8782-F01A7E2983FD}"/>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309368" y="120101"/>
            <a:ext cx="2502413" cy="597409"/>
          </a:xfrm>
          <a:prstGeom prst="rect">
            <a:avLst/>
          </a:prstGeom>
        </p:spPr>
      </p:pic>
    </p:spTree>
    <p:extLst>
      <p:ext uri="{BB962C8B-B14F-4D97-AF65-F5344CB8AC3E}">
        <p14:creationId xmlns:p14="http://schemas.microsoft.com/office/powerpoint/2010/main" val="38959789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rgbClr val="159A34"/>
          </a:solidFill>
          <a:latin typeface="Arial Rounded MT Bold" panose="020F070403050403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rgbClr val="76B82A"/>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DEDC00"/>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85000"/>
              <a:lumOff val="15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85000"/>
              <a:lumOff val="15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85000"/>
              <a:lumOff val="1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0D9FDF76-D745-41D0-BAB3-F62849864806}"/>
              </a:ext>
            </a:extLst>
          </p:cNvPr>
          <p:cNvSpPr>
            <a:spLocks noGrp="1" noChangeArrowheads="1"/>
          </p:cNvSpPr>
          <p:nvPr>
            <p:ph type="ctrTitle"/>
          </p:nvPr>
        </p:nvSpPr>
        <p:spPr>
          <a:xfrm>
            <a:off x="500062" y="2051347"/>
            <a:ext cx="8280400" cy="1714500"/>
          </a:xfrm>
        </p:spPr>
        <p:txBody>
          <a:bodyPr/>
          <a:lstStyle/>
          <a:p>
            <a:pPr>
              <a:defRPr/>
            </a:pPr>
            <a:r>
              <a:rPr lang="en-US" altLang="en-US" sz="3400" kern="1200" dirty="0">
                <a:solidFill>
                  <a:srgbClr val="00B050"/>
                </a:solidFill>
              </a:rPr>
              <a:t>Social Life Cycle Assessment</a:t>
            </a:r>
            <a:endParaRPr lang="en-US" altLang="en-US" sz="3400" dirty="0">
              <a:solidFill>
                <a:srgbClr val="00B050"/>
              </a:solidFill>
            </a:endParaRPr>
          </a:p>
        </p:txBody>
      </p:sp>
      <p:sp>
        <p:nvSpPr>
          <p:cNvPr id="5123" name="Rectangle 3">
            <a:extLst>
              <a:ext uri="{FF2B5EF4-FFF2-40B4-BE49-F238E27FC236}">
                <a16:creationId xmlns:a16="http://schemas.microsoft.com/office/drawing/2014/main" id="{E0C3378A-0F36-4E94-81C0-AB012A3346E0}"/>
              </a:ext>
            </a:extLst>
          </p:cNvPr>
          <p:cNvSpPr>
            <a:spLocks noGrp="1" noChangeArrowheads="1"/>
          </p:cNvSpPr>
          <p:nvPr>
            <p:ph type="subTitle" idx="1"/>
          </p:nvPr>
        </p:nvSpPr>
        <p:spPr>
          <a:xfrm>
            <a:off x="568325" y="5141820"/>
            <a:ext cx="8143875" cy="537196"/>
          </a:xfrm>
        </p:spPr>
        <p:txBody>
          <a:bodyPr>
            <a:normAutofit fontScale="85000" lnSpcReduction="20000"/>
          </a:bodyPr>
          <a:lstStyle/>
          <a:p>
            <a:pPr eaLnBrk="1" hangingPunct="1"/>
            <a:r>
              <a:rPr lang="en-US" altLang="en-US" dirty="0"/>
              <a:t>Fabian Diaz, </a:t>
            </a:r>
            <a:r>
              <a:rPr lang="en-GB" altLang="en-US" dirty="0"/>
              <a:t>M.Sc. Ing., Researcher</a:t>
            </a:r>
          </a:p>
          <a:p>
            <a:pPr eaLnBrk="1" hangingPunct="1"/>
            <a:r>
              <a:rPr lang="lv-LV" altLang="en-US" dirty="0"/>
              <a:t>2021</a:t>
            </a:r>
            <a:endParaRPr lang="en-US"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0DB89-2FB1-4C3E-A960-BADC2A13461D}"/>
              </a:ext>
            </a:extLst>
          </p:cNvPr>
          <p:cNvSpPr>
            <a:spLocks noGrp="1"/>
          </p:cNvSpPr>
          <p:nvPr>
            <p:ph type="title"/>
          </p:nvPr>
        </p:nvSpPr>
        <p:spPr/>
        <p:txBody>
          <a:bodyPr/>
          <a:lstStyle/>
          <a:p>
            <a:r>
              <a:rPr lang="en-US" dirty="0"/>
              <a:t>Previous S-LCA Framework </a:t>
            </a:r>
            <a:endParaRPr lang="es-CO" dirty="0"/>
          </a:p>
        </p:txBody>
      </p:sp>
      <p:graphicFrame>
        <p:nvGraphicFramePr>
          <p:cNvPr id="4" name="Content Placeholder 3">
            <a:extLst>
              <a:ext uri="{FF2B5EF4-FFF2-40B4-BE49-F238E27FC236}">
                <a16:creationId xmlns:a16="http://schemas.microsoft.com/office/drawing/2014/main" id="{B1AE9F0E-21D9-4879-95CC-1E42CFA575E2}"/>
              </a:ext>
            </a:extLst>
          </p:cNvPr>
          <p:cNvGraphicFramePr>
            <a:graphicFrameLocks noGrp="1"/>
          </p:cNvGraphicFramePr>
          <p:nvPr>
            <p:ph idx="1"/>
            <p:extLst>
              <p:ext uri="{D42A27DB-BD31-4B8C-83A1-F6EECF244321}">
                <p14:modId xmlns:p14="http://schemas.microsoft.com/office/powerpoint/2010/main" val="3982514683"/>
              </p:ext>
            </p:extLst>
          </p:nvPr>
        </p:nvGraphicFramePr>
        <p:xfrm>
          <a:off x="628650" y="2226469"/>
          <a:ext cx="78867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083150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09D12-ED2E-46CD-B126-A50D4D4E192C}"/>
              </a:ext>
            </a:extLst>
          </p:cNvPr>
          <p:cNvSpPr>
            <a:spLocks noGrp="1"/>
          </p:cNvSpPr>
          <p:nvPr>
            <p:ph type="title"/>
          </p:nvPr>
        </p:nvSpPr>
        <p:spPr/>
        <p:txBody>
          <a:bodyPr/>
          <a:lstStyle/>
          <a:p>
            <a:r>
              <a:rPr lang="en-US" dirty="0"/>
              <a:t>Preparation (</a:t>
            </a:r>
            <a:r>
              <a:rPr lang="en-US" dirty="0" err="1"/>
              <a:t>Supressed</a:t>
            </a:r>
            <a:r>
              <a:rPr lang="en-US" dirty="0"/>
              <a:t>)</a:t>
            </a:r>
          </a:p>
        </p:txBody>
      </p:sp>
      <p:graphicFrame>
        <p:nvGraphicFramePr>
          <p:cNvPr id="4" name="Diagram 3">
            <a:extLst>
              <a:ext uri="{FF2B5EF4-FFF2-40B4-BE49-F238E27FC236}">
                <a16:creationId xmlns:a16="http://schemas.microsoft.com/office/drawing/2014/main" id="{192BD867-1D90-41A4-BB0E-2D99EBAEED91}"/>
              </a:ext>
            </a:extLst>
          </p:cNvPr>
          <p:cNvGraphicFramePr/>
          <p:nvPr>
            <p:extLst>
              <p:ext uri="{D42A27DB-BD31-4B8C-83A1-F6EECF244321}">
                <p14:modId xmlns:p14="http://schemas.microsoft.com/office/powerpoint/2010/main" val="323914410"/>
              </p:ext>
            </p:extLst>
          </p:nvPr>
        </p:nvGraphicFramePr>
        <p:xfrm>
          <a:off x="375556" y="1690689"/>
          <a:ext cx="5708355" cy="20333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p:cNvPicPr>
            <a:picLocks noChangeAspect="1"/>
          </p:cNvPicPr>
          <p:nvPr/>
        </p:nvPicPr>
        <p:blipFill>
          <a:blip r:embed="rId8"/>
          <a:stretch>
            <a:fillRect/>
          </a:stretch>
        </p:blipFill>
        <p:spPr>
          <a:xfrm>
            <a:off x="4193658" y="3955919"/>
            <a:ext cx="4152900" cy="1990725"/>
          </a:xfrm>
          <a:prstGeom prst="rect">
            <a:avLst/>
          </a:prstGeom>
        </p:spPr>
      </p:pic>
    </p:spTree>
    <p:extLst>
      <p:ext uri="{BB962C8B-B14F-4D97-AF65-F5344CB8AC3E}">
        <p14:creationId xmlns:p14="http://schemas.microsoft.com/office/powerpoint/2010/main" val="39325392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0DB89-2FB1-4C3E-A960-BADC2A13461D}"/>
              </a:ext>
            </a:extLst>
          </p:cNvPr>
          <p:cNvSpPr>
            <a:spLocks noGrp="1"/>
          </p:cNvSpPr>
          <p:nvPr>
            <p:ph type="title"/>
          </p:nvPr>
        </p:nvSpPr>
        <p:spPr/>
        <p:txBody>
          <a:bodyPr/>
          <a:lstStyle/>
          <a:p>
            <a:r>
              <a:rPr lang="en-US" dirty="0"/>
              <a:t>S-LCA decision tree </a:t>
            </a:r>
            <a:endParaRPr lang="es-CO" dirty="0"/>
          </a:p>
        </p:txBody>
      </p:sp>
      <p:pic>
        <p:nvPicPr>
          <p:cNvPr id="3" name="Picture 2"/>
          <p:cNvPicPr>
            <a:picLocks noChangeAspect="1"/>
          </p:cNvPicPr>
          <p:nvPr/>
        </p:nvPicPr>
        <p:blipFill>
          <a:blip r:embed="rId3"/>
          <a:stretch>
            <a:fillRect/>
          </a:stretch>
        </p:blipFill>
        <p:spPr>
          <a:xfrm>
            <a:off x="347662" y="1571625"/>
            <a:ext cx="8448675" cy="3714750"/>
          </a:xfrm>
          <a:prstGeom prst="rect">
            <a:avLst/>
          </a:prstGeom>
        </p:spPr>
      </p:pic>
    </p:spTree>
    <p:extLst>
      <p:ext uri="{BB962C8B-B14F-4D97-AF65-F5344CB8AC3E}">
        <p14:creationId xmlns:p14="http://schemas.microsoft.com/office/powerpoint/2010/main" val="13375066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7FAA6-9081-40AA-8087-B987D6F6837D}"/>
              </a:ext>
            </a:extLst>
          </p:cNvPr>
          <p:cNvSpPr>
            <a:spLocks noGrp="1"/>
          </p:cNvSpPr>
          <p:nvPr>
            <p:ph type="title"/>
          </p:nvPr>
        </p:nvSpPr>
        <p:spPr/>
        <p:txBody>
          <a:bodyPr/>
          <a:lstStyle/>
          <a:p>
            <a:r>
              <a:rPr lang="en-US" dirty="0"/>
              <a:t>SLCA – Goal &amp; Scope</a:t>
            </a:r>
            <a:endParaRPr lang="es-CO" dirty="0"/>
          </a:p>
        </p:txBody>
      </p:sp>
      <p:sp>
        <p:nvSpPr>
          <p:cNvPr id="4" name="Content Placeholder 2">
            <a:extLst>
              <a:ext uri="{FF2B5EF4-FFF2-40B4-BE49-F238E27FC236}">
                <a16:creationId xmlns:a16="http://schemas.microsoft.com/office/drawing/2014/main" id="{F95B0427-83CF-4951-8BD3-A4481B272D86}"/>
              </a:ext>
            </a:extLst>
          </p:cNvPr>
          <p:cNvSpPr>
            <a:spLocks noGrp="1"/>
          </p:cNvSpPr>
          <p:nvPr>
            <p:ph idx="1"/>
          </p:nvPr>
        </p:nvSpPr>
        <p:spPr>
          <a:xfrm>
            <a:off x="375556" y="1594884"/>
            <a:ext cx="8768444" cy="4518837"/>
          </a:xfrm>
        </p:spPr>
        <p:txBody>
          <a:bodyPr>
            <a:noAutofit/>
          </a:bodyPr>
          <a:lstStyle/>
          <a:p>
            <a:pPr marL="0" indent="0">
              <a:buNone/>
            </a:pPr>
            <a:r>
              <a:rPr lang="en-US" sz="2000" dirty="0"/>
              <a:t>The goals sought by S-LCA case studies can vary. Examples of different purposes are:</a:t>
            </a:r>
            <a:br>
              <a:rPr lang="en-US" sz="2000" dirty="0"/>
            </a:br>
            <a:r>
              <a:rPr lang="en-US" sz="2000" b="1" dirty="0"/>
              <a:t>• </a:t>
            </a:r>
            <a:r>
              <a:rPr lang="en-US" sz="2000" dirty="0"/>
              <a:t>To support sustainable design of products;</a:t>
            </a:r>
            <a:br>
              <a:rPr lang="en-US" sz="2000" dirty="0"/>
            </a:br>
            <a:r>
              <a:rPr lang="en-US" sz="2000" b="1" dirty="0"/>
              <a:t>• </a:t>
            </a:r>
            <a:r>
              <a:rPr lang="en-US" sz="2000" dirty="0"/>
              <a:t>To support Human Rights Due Diligence of organizations;</a:t>
            </a:r>
            <a:br>
              <a:rPr lang="en-US" sz="2000" dirty="0"/>
            </a:br>
            <a:r>
              <a:rPr lang="en-US" sz="2000" b="1" dirty="0"/>
              <a:t>• </a:t>
            </a:r>
            <a:r>
              <a:rPr lang="en-US" sz="2000" dirty="0"/>
              <a:t>To identify main social Hotspots of a product and/or organizations;</a:t>
            </a:r>
            <a:br>
              <a:rPr lang="en-US" sz="2000" dirty="0"/>
            </a:br>
            <a:r>
              <a:rPr lang="en-US" sz="2000" b="1" dirty="0"/>
              <a:t>• </a:t>
            </a:r>
            <a:r>
              <a:rPr lang="en-US" sz="2000" dirty="0"/>
              <a:t>To quantify and qualify the potential social performance of products and/or related impacts, in order to support sustainable consumption;</a:t>
            </a:r>
            <a:br>
              <a:rPr lang="en-US" sz="2000" dirty="0"/>
            </a:br>
            <a:r>
              <a:rPr lang="en-US" sz="2000" b="1" dirty="0"/>
              <a:t>• </a:t>
            </a:r>
            <a:r>
              <a:rPr lang="en-US" sz="2000" dirty="0"/>
              <a:t>To examine potential social improvement options along the life cycle; </a:t>
            </a:r>
            <a:br>
              <a:rPr lang="en-US" sz="2000" dirty="0"/>
            </a:br>
            <a:r>
              <a:rPr lang="en-US" sz="2000" dirty="0"/>
              <a:t>To assess the most relevant stages in the social value chain in terms of social impacts/hotspots;</a:t>
            </a:r>
            <a:br>
              <a:rPr lang="en-US" sz="2000" dirty="0"/>
            </a:br>
            <a:r>
              <a:rPr lang="en-US" sz="2000" b="1" dirty="0"/>
              <a:t>• </a:t>
            </a:r>
            <a:r>
              <a:rPr lang="en-US" sz="2000" dirty="0"/>
              <a:t>To assess and compare, when possible, potential social performance and/or social impacts of product-systems;</a:t>
            </a:r>
            <a:br>
              <a:rPr lang="en-US" sz="2000" dirty="0"/>
            </a:br>
            <a:r>
              <a:rPr lang="en-US" sz="2000" b="1" dirty="0"/>
              <a:t>• </a:t>
            </a:r>
            <a:r>
              <a:rPr lang="en-US" sz="2000" dirty="0"/>
              <a:t>To communicate the potential social performance and/or social impacts of the product to the public;</a:t>
            </a:r>
            <a:br>
              <a:rPr lang="en-US" sz="2000" dirty="0"/>
            </a:br>
            <a:r>
              <a:rPr lang="en-US" sz="2000" b="1" dirty="0"/>
              <a:t>• </a:t>
            </a:r>
            <a:r>
              <a:rPr lang="en-US" sz="2000" dirty="0"/>
              <a:t>To understand if the product value chain contributes to the social development of its stakeholders. </a:t>
            </a:r>
            <a:br>
              <a:rPr lang="en-US" sz="2000" dirty="0"/>
            </a:br>
            <a:endParaRPr lang="en-US" sz="2000" dirty="0"/>
          </a:p>
        </p:txBody>
      </p:sp>
    </p:spTree>
    <p:extLst>
      <p:ext uri="{BB962C8B-B14F-4D97-AF65-F5344CB8AC3E}">
        <p14:creationId xmlns:p14="http://schemas.microsoft.com/office/powerpoint/2010/main" val="12805239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7FAA6-9081-40AA-8087-B987D6F6837D}"/>
              </a:ext>
            </a:extLst>
          </p:cNvPr>
          <p:cNvSpPr>
            <a:spLocks noGrp="1"/>
          </p:cNvSpPr>
          <p:nvPr>
            <p:ph type="title"/>
          </p:nvPr>
        </p:nvSpPr>
        <p:spPr/>
        <p:txBody>
          <a:bodyPr/>
          <a:lstStyle/>
          <a:p>
            <a:r>
              <a:rPr lang="en-US" dirty="0"/>
              <a:t>SLCA –Scope Definition</a:t>
            </a:r>
            <a:endParaRPr lang="es-CO" dirty="0"/>
          </a:p>
        </p:txBody>
      </p:sp>
      <p:sp>
        <p:nvSpPr>
          <p:cNvPr id="4" name="Content Placeholder 2">
            <a:extLst>
              <a:ext uri="{FF2B5EF4-FFF2-40B4-BE49-F238E27FC236}">
                <a16:creationId xmlns:a16="http://schemas.microsoft.com/office/drawing/2014/main" id="{F95B0427-83CF-4951-8BD3-A4481B272D86}"/>
              </a:ext>
            </a:extLst>
          </p:cNvPr>
          <p:cNvSpPr>
            <a:spLocks noGrp="1"/>
          </p:cNvSpPr>
          <p:nvPr>
            <p:ph idx="1"/>
          </p:nvPr>
        </p:nvSpPr>
        <p:spPr>
          <a:xfrm>
            <a:off x="375556" y="1594884"/>
            <a:ext cx="8768444" cy="4518837"/>
          </a:xfrm>
        </p:spPr>
        <p:txBody>
          <a:bodyPr>
            <a:noAutofit/>
          </a:bodyPr>
          <a:lstStyle/>
          <a:p>
            <a:pPr marL="0" indent="0">
              <a:buNone/>
            </a:pPr>
            <a:r>
              <a:rPr lang="en-US" dirty="0"/>
              <a:t>The scope clarifies the object of the study and determines its methodological framework. It needs to be related to the goal of the study.</a:t>
            </a:r>
            <a:endParaRPr lang="en-US" sz="2000" dirty="0"/>
          </a:p>
          <a:p>
            <a:r>
              <a:rPr lang="en-US" dirty="0"/>
              <a:t>Defining the object of the study, normally a product, a function, or a service;</a:t>
            </a:r>
          </a:p>
          <a:p>
            <a:r>
              <a:rPr lang="en-US" dirty="0"/>
              <a:t>Defining the reference flow;</a:t>
            </a:r>
          </a:p>
          <a:p>
            <a:r>
              <a:rPr lang="en-US" dirty="0"/>
              <a:t>Defining the product system; </a:t>
            </a:r>
          </a:p>
          <a:p>
            <a:r>
              <a:rPr lang="en-US" dirty="0"/>
              <a:t>Identifying the system boundaries;</a:t>
            </a:r>
          </a:p>
          <a:p>
            <a:r>
              <a:rPr lang="en-US" dirty="0"/>
              <a:t>Choosing activity variables; </a:t>
            </a:r>
          </a:p>
          <a:p>
            <a:r>
              <a:rPr lang="en-US" dirty="0"/>
              <a:t>Stakeholders included and affected; </a:t>
            </a:r>
          </a:p>
          <a:p>
            <a:r>
              <a:rPr lang="en-US" dirty="0"/>
              <a:t>Type of impact assessment method, and impact categories and/or subcategories included; </a:t>
            </a:r>
          </a:p>
          <a:p>
            <a:r>
              <a:rPr lang="en-US" dirty="0"/>
              <a:t>Data collection strategies (inventory indicators, data type and data collection);</a:t>
            </a:r>
            <a:endParaRPr lang="en-US" sz="2000" dirty="0"/>
          </a:p>
        </p:txBody>
      </p:sp>
    </p:spTree>
    <p:extLst>
      <p:ext uri="{BB962C8B-B14F-4D97-AF65-F5344CB8AC3E}">
        <p14:creationId xmlns:p14="http://schemas.microsoft.com/office/powerpoint/2010/main" val="7498287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7FAA6-9081-40AA-8087-B987D6F6837D}"/>
              </a:ext>
            </a:extLst>
          </p:cNvPr>
          <p:cNvSpPr>
            <a:spLocks noGrp="1"/>
          </p:cNvSpPr>
          <p:nvPr>
            <p:ph type="title"/>
          </p:nvPr>
        </p:nvSpPr>
        <p:spPr/>
        <p:txBody>
          <a:bodyPr/>
          <a:lstStyle/>
          <a:p>
            <a:r>
              <a:rPr lang="en-US" dirty="0"/>
              <a:t>SLCA – Life Cycle Inventory</a:t>
            </a:r>
            <a:endParaRPr lang="es-CO" dirty="0"/>
          </a:p>
        </p:txBody>
      </p:sp>
      <p:sp>
        <p:nvSpPr>
          <p:cNvPr id="4" name="Content Placeholder 2">
            <a:extLst>
              <a:ext uri="{FF2B5EF4-FFF2-40B4-BE49-F238E27FC236}">
                <a16:creationId xmlns:a16="http://schemas.microsoft.com/office/drawing/2014/main" id="{F95B0427-83CF-4951-8BD3-A4481B272D86}"/>
              </a:ext>
            </a:extLst>
          </p:cNvPr>
          <p:cNvSpPr>
            <a:spLocks noGrp="1"/>
          </p:cNvSpPr>
          <p:nvPr>
            <p:ph idx="1"/>
          </p:nvPr>
        </p:nvSpPr>
        <p:spPr>
          <a:xfrm>
            <a:off x="375556" y="1594884"/>
            <a:ext cx="8768444" cy="4518837"/>
          </a:xfrm>
        </p:spPr>
        <p:txBody>
          <a:bodyPr>
            <a:noAutofit/>
          </a:bodyPr>
          <a:lstStyle/>
          <a:p>
            <a:pPr marL="0" indent="0">
              <a:buNone/>
            </a:pPr>
            <a:r>
              <a:rPr lang="en-US" sz="2400" dirty="0"/>
              <a:t>The Social Life Cycle Inventory (S-LCI) is about collecting data for all unit processes within the system boundaries. It involves: </a:t>
            </a:r>
            <a:br>
              <a:rPr lang="en-US" sz="2400" dirty="0"/>
            </a:br>
            <a:endParaRPr lang="en-US" sz="2400" dirty="0"/>
          </a:p>
          <a:p>
            <a:pPr marL="0" indent="0">
              <a:buNone/>
            </a:pPr>
            <a:r>
              <a:rPr lang="en-US" sz="2400" dirty="0"/>
              <a:t>1. Identifying the data to be prioritized for collection;</a:t>
            </a:r>
            <a:br>
              <a:rPr lang="en-US" sz="2400" dirty="0"/>
            </a:br>
            <a:r>
              <a:rPr lang="en-US" sz="2400" dirty="0"/>
              <a:t>2. Collecting data for hotspot assessment;</a:t>
            </a:r>
            <a:br>
              <a:rPr lang="en-US" sz="2400" dirty="0"/>
            </a:br>
            <a:r>
              <a:rPr lang="en-US" sz="2400" dirty="0"/>
              <a:t>3. Collecting data for the selected/relevant stakeholders and subcategories;</a:t>
            </a:r>
            <a:br>
              <a:rPr lang="en-US" sz="2400" dirty="0"/>
            </a:br>
            <a:r>
              <a:rPr lang="en-US" sz="2400" dirty="0"/>
              <a:t>4. Collecting complementary data for the impact assessment;</a:t>
            </a:r>
            <a:br>
              <a:rPr lang="en-US" sz="2400" dirty="0"/>
            </a:br>
            <a:r>
              <a:rPr lang="en-US" sz="2400" dirty="0"/>
              <a:t>5. Collecting site specific (primary) and generic (secondary) data for unit processes and activity variables;</a:t>
            </a:r>
            <a:br>
              <a:rPr lang="en-US" sz="2400" dirty="0"/>
            </a:br>
            <a:r>
              <a:rPr lang="en-US" sz="2400" dirty="0"/>
              <a:t>6. Collecting data for scoring and/or weighting. </a:t>
            </a:r>
          </a:p>
        </p:txBody>
      </p:sp>
    </p:spTree>
    <p:extLst>
      <p:ext uri="{BB962C8B-B14F-4D97-AF65-F5344CB8AC3E}">
        <p14:creationId xmlns:p14="http://schemas.microsoft.com/office/powerpoint/2010/main" val="38444286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7FAA6-9081-40AA-8087-B987D6F6837D}"/>
              </a:ext>
            </a:extLst>
          </p:cNvPr>
          <p:cNvSpPr>
            <a:spLocks noGrp="1"/>
          </p:cNvSpPr>
          <p:nvPr>
            <p:ph type="title"/>
          </p:nvPr>
        </p:nvSpPr>
        <p:spPr/>
        <p:txBody>
          <a:bodyPr/>
          <a:lstStyle/>
          <a:p>
            <a:r>
              <a:rPr lang="en-US" dirty="0"/>
              <a:t>SLCA – Life Cycle Inventory</a:t>
            </a:r>
            <a:endParaRPr lang="es-CO" dirty="0"/>
          </a:p>
        </p:txBody>
      </p:sp>
      <p:sp>
        <p:nvSpPr>
          <p:cNvPr id="4" name="Content Placeholder 2">
            <a:extLst>
              <a:ext uri="{FF2B5EF4-FFF2-40B4-BE49-F238E27FC236}">
                <a16:creationId xmlns:a16="http://schemas.microsoft.com/office/drawing/2014/main" id="{F95B0427-83CF-4951-8BD3-A4481B272D86}"/>
              </a:ext>
            </a:extLst>
          </p:cNvPr>
          <p:cNvSpPr>
            <a:spLocks noGrp="1"/>
          </p:cNvSpPr>
          <p:nvPr>
            <p:ph idx="1"/>
          </p:nvPr>
        </p:nvSpPr>
        <p:spPr>
          <a:xfrm>
            <a:off x="375556" y="1594884"/>
            <a:ext cx="8768444" cy="4518837"/>
          </a:xfrm>
        </p:spPr>
        <p:txBody>
          <a:bodyPr>
            <a:noAutofit/>
          </a:bodyPr>
          <a:lstStyle/>
          <a:p>
            <a:pPr marL="0" indent="0">
              <a:buNone/>
            </a:pPr>
            <a:r>
              <a:rPr lang="en-US" dirty="0"/>
              <a:t>To obtain the inventory, the following steps are taken:</a:t>
            </a:r>
            <a:br>
              <a:rPr lang="en-US" dirty="0"/>
            </a:br>
            <a:endParaRPr lang="en-US" dirty="0"/>
          </a:p>
          <a:p>
            <a:pPr marL="457200" indent="-457200">
              <a:buAutoNum type="arabicPeriod"/>
            </a:pPr>
            <a:r>
              <a:rPr lang="en-US" dirty="0"/>
              <a:t>The studied system is subdivided into interlinked processes (e.g. fertilizer production and agricultural cultivation etc.)resulting in a flow chart;</a:t>
            </a:r>
          </a:p>
          <a:p>
            <a:pPr marL="457200" indent="-457200">
              <a:buAutoNum type="arabicPeriod"/>
            </a:pPr>
            <a:r>
              <a:rPr lang="en-US" dirty="0"/>
              <a:t>For each process, flow amounts are obtained, which are commonly normalized to a process output, e.g. 5 kWh electricity to produce 1 kg of fertilizer;</a:t>
            </a:r>
          </a:p>
          <a:p>
            <a:pPr marL="457200" indent="-457200">
              <a:buAutoNum type="arabicPeriod"/>
            </a:pPr>
            <a:r>
              <a:rPr lang="en-US" dirty="0"/>
              <a:t>The total amount of the processes and their flows are quantified for the reference flow;</a:t>
            </a:r>
          </a:p>
          <a:p>
            <a:pPr marL="457200" indent="-457200">
              <a:buAutoNum type="arabicPeriod"/>
            </a:pPr>
            <a:r>
              <a:rPr lang="en-US" dirty="0"/>
              <a:t>Data on the social inventory data related to the main stakeholders defined in the G&amp;S must be collected for all processes and flows before defined, e.g. salary of workers involved in the production of 2 kg of fertilizer as well as for 5 kWh of electricity. </a:t>
            </a:r>
            <a:br>
              <a:rPr lang="en-US" dirty="0"/>
            </a:br>
            <a:endParaRPr lang="en-US" dirty="0"/>
          </a:p>
          <a:p>
            <a:pPr marL="0" indent="0">
              <a:buNone/>
            </a:pPr>
            <a:endParaRPr lang="en-US" dirty="0"/>
          </a:p>
        </p:txBody>
      </p:sp>
    </p:spTree>
    <p:extLst>
      <p:ext uri="{BB962C8B-B14F-4D97-AF65-F5344CB8AC3E}">
        <p14:creationId xmlns:p14="http://schemas.microsoft.com/office/powerpoint/2010/main" val="40766568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7FAA6-9081-40AA-8087-B987D6F6837D}"/>
              </a:ext>
            </a:extLst>
          </p:cNvPr>
          <p:cNvSpPr>
            <a:spLocks noGrp="1"/>
          </p:cNvSpPr>
          <p:nvPr>
            <p:ph type="title"/>
          </p:nvPr>
        </p:nvSpPr>
        <p:spPr/>
        <p:txBody>
          <a:bodyPr/>
          <a:lstStyle/>
          <a:p>
            <a:r>
              <a:rPr lang="en-US" dirty="0"/>
              <a:t>SLCA – Impact Assessment</a:t>
            </a:r>
            <a:endParaRPr lang="es-CO" dirty="0"/>
          </a:p>
        </p:txBody>
      </p:sp>
      <p:sp>
        <p:nvSpPr>
          <p:cNvPr id="4" name="Content Placeholder 2">
            <a:extLst>
              <a:ext uri="{FF2B5EF4-FFF2-40B4-BE49-F238E27FC236}">
                <a16:creationId xmlns:a16="http://schemas.microsoft.com/office/drawing/2014/main" id="{F95B0427-83CF-4951-8BD3-A4481B272D86}"/>
              </a:ext>
            </a:extLst>
          </p:cNvPr>
          <p:cNvSpPr>
            <a:spLocks noGrp="1"/>
          </p:cNvSpPr>
          <p:nvPr>
            <p:ph idx="1"/>
          </p:nvPr>
        </p:nvSpPr>
        <p:spPr>
          <a:xfrm>
            <a:off x="187777" y="2375173"/>
            <a:ext cx="8768444" cy="3306300"/>
          </a:xfrm>
        </p:spPr>
        <p:txBody>
          <a:bodyPr>
            <a:noAutofit/>
          </a:bodyPr>
          <a:lstStyle/>
          <a:p>
            <a:pPr marL="0" indent="0" algn="ctr">
              <a:buNone/>
            </a:pPr>
            <a:r>
              <a:rPr lang="en-US" sz="2400" dirty="0"/>
              <a:t>Social impact assessment is the phase in S-LCA aimed at calculating, understanding and evaluating the magnitude and significance of the potential social impacts of a product system throughout the life cycle of the product (adapted from ISO 14040 section 3.4).</a:t>
            </a:r>
          </a:p>
        </p:txBody>
      </p:sp>
    </p:spTree>
    <p:extLst>
      <p:ext uri="{BB962C8B-B14F-4D97-AF65-F5344CB8AC3E}">
        <p14:creationId xmlns:p14="http://schemas.microsoft.com/office/powerpoint/2010/main" val="38726915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7FAA6-9081-40AA-8087-B987D6F6837D}"/>
              </a:ext>
            </a:extLst>
          </p:cNvPr>
          <p:cNvSpPr>
            <a:spLocks noGrp="1"/>
          </p:cNvSpPr>
          <p:nvPr>
            <p:ph type="title"/>
          </p:nvPr>
        </p:nvSpPr>
        <p:spPr/>
        <p:txBody>
          <a:bodyPr>
            <a:normAutofit fontScale="90000"/>
          </a:bodyPr>
          <a:lstStyle/>
          <a:p>
            <a:r>
              <a:rPr lang="en-US" dirty="0"/>
              <a:t>SLCA – Impact Assessment Reference Scale (RS)</a:t>
            </a:r>
            <a:endParaRPr lang="es-CO" dirty="0"/>
          </a:p>
        </p:txBody>
      </p:sp>
      <p:sp>
        <p:nvSpPr>
          <p:cNvPr id="4" name="Content Placeholder 2">
            <a:extLst>
              <a:ext uri="{FF2B5EF4-FFF2-40B4-BE49-F238E27FC236}">
                <a16:creationId xmlns:a16="http://schemas.microsoft.com/office/drawing/2014/main" id="{F95B0427-83CF-4951-8BD3-A4481B272D86}"/>
              </a:ext>
            </a:extLst>
          </p:cNvPr>
          <p:cNvSpPr>
            <a:spLocks noGrp="1"/>
          </p:cNvSpPr>
          <p:nvPr>
            <p:ph idx="1"/>
          </p:nvPr>
        </p:nvSpPr>
        <p:spPr>
          <a:xfrm>
            <a:off x="187777" y="1571625"/>
            <a:ext cx="8768444" cy="3609976"/>
          </a:xfrm>
        </p:spPr>
        <p:txBody>
          <a:bodyPr>
            <a:noAutofit/>
          </a:bodyPr>
          <a:lstStyle/>
          <a:p>
            <a:pPr marL="0" indent="0" algn="just">
              <a:buNone/>
            </a:pPr>
            <a:r>
              <a:rPr lang="en-US" sz="2400" dirty="0"/>
              <a:t>Impact assessment methods chiefly focus on evaluating social risks.</a:t>
            </a:r>
          </a:p>
          <a:p>
            <a:pPr marL="0" indent="0" algn="just">
              <a:buNone/>
            </a:pPr>
            <a:r>
              <a:rPr lang="en-US" sz="2400" dirty="0"/>
              <a:t>Social Risk: is a topic for which there is a probability of adverse social effects on stakeholders through an organization’s activities or business relationships.</a:t>
            </a:r>
          </a:p>
        </p:txBody>
      </p:sp>
      <p:pic>
        <p:nvPicPr>
          <p:cNvPr id="3" name="Picture 2"/>
          <p:cNvPicPr>
            <a:picLocks noChangeAspect="1"/>
          </p:cNvPicPr>
          <p:nvPr/>
        </p:nvPicPr>
        <p:blipFill>
          <a:blip r:embed="rId3"/>
          <a:stretch>
            <a:fillRect/>
          </a:stretch>
        </p:blipFill>
        <p:spPr>
          <a:xfrm>
            <a:off x="565729" y="3528450"/>
            <a:ext cx="3323519" cy="2513727"/>
          </a:xfrm>
          <a:prstGeom prst="rect">
            <a:avLst/>
          </a:prstGeom>
        </p:spPr>
      </p:pic>
      <p:pic>
        <p:nvPicPr>
          <p:cNvPr id="5" name="Picture 4"/>
          <p:cNvPicPr>
            <a:picLocks noChangeAspect="1"/>
          </p:cNvPicPr>
          <p:nvPr/>
        </p:nvPicPr>
        <p:blipFill>
          <a:blip r:embed="rId4"/>
          <a:stretch>
            <a:fillRect/>
          </a:stretch>
        </p:blipFill>
        <p:spPr>
          <a:xfrm>
            <a:off x="4379050" y="3528451"/>
            <a:ext cx="3733800" cy="2438400"/>
          </a:xfrm>
          <a:prstGeom prst="rect">
            <a:avLst/>
          </a:prstGeom>
        </p:spPr>
      </p:pic>
    </p:spTree>
    <p:extLst>
      <p:ext uri="{BB962C8B-B14F-4D97-AF65-F5344CB8AC3E}">
        <p14:creationId xmlns:p14="http://schemas.microsoft.com/office/powerpoint/2010/main" val="21001611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7FAA6-9081-40AA-8087-B987D6F6837D}"/>
              </a:ext>
            </a:extLst>
          </p:cNvPr>
          <p:cNvSpPr>
            <a:spLocks noGrp="1"/>
          </p:cNvSpPr>
          <p:nvPr>
            <p:ph type="title"/>
          </p:nvPr>
        </p:nvSpPr>
        <p:spPr/>
        <p:txBody>
          <a:bodyPr>
            <a:normAutofit fontScale="90000"/>
          </a:bodyPr>
          <a:lstStyle/>
          <a:p>
            <a:r>
              <a:rPr lang="en-US" dirty="0"/>
              <a:t>SLCA – Impact Assessment based on Impact Pathways (IP - SLCIA)</a:t>
            </a:r>
            <a:endParaRPr lang="es-CO" dirty="0"/>
          </a:p>
        </p:txBody>
      </p:sp>
      <p:sp>
        <p:nvSpPr>
          <p:cNvPr id="4" name="Content Placeholder 2">
            <a:extLst>
              <a:ext uri="{FF2B5EF4-FFF2-40B4-BE49-F238E27FC236}">
                <a16:creationId xmlns:a16="http://schemas.microsoft.com/office/drawing/2014/main" id="{F95B0427-83CF-4951-8BD3-A4481B272D86}"/>
              </a:ext>
            </a:extLst>
          </p:cNvPr>
          <p:cNvSpPr>
            <a:spLocks noGrp="1"/>
          </p:cNvSpPr>
          <p:nvPr>
            <p:ph idx="1"/>
          </p:nvPr>
        </p:nvSpPr>
        <p:spPr>
          <a:xfrm>
            <a:off x="187777" y="1875301"/>
            <a:ext cx="8768444" cy="890589"/>
          </a:xfrm>
        </p:spPr>
        <p:txBody>
          <a:bodyPr>
            <a:noAutofit/>
          </a:bodyPr>
          <a:lstStyle/>
          <a:p>
            <a:pPr marL="0" indent="0" algn="just">
              <a:buNone/>
            </a:pPr>
            <a:r>
              <a:rPr lang="en-US" sz="2400" dirty="0"/>
              <a:t>Impact Pathway: Assess the relationship between the cause and their effect.</a:t>
            </a:r>
          </a:p>
          <a:p>
            <a:pPr marL="0" indent="0" algn="just">
              <a:buNone/>
            </a:pPr>
            <a:endParaRPr lang="en-US" sz="2400" dirty="0"/>
          </a:p>
          <a:p>
            <a:pPr marL="0" indent="0" algn="just">
              <a:buNone/>
            </a:pPr>
            <a:endParaRPr lang="en-US" sz="2400" dirty="0"/>
          </a:p>
        </p:txBody>
      </p:sp>
      <p:pic>
        <p:nvPicPr>
          <p:cNvPr id="6" name="Picture 5"/>
          <p:cNvPicPr>
            <a:picLocks noChangeAspect="1"/>
          </p:cNvPicPr>
          <p:nvPr/>
        </p:nvPicPr>
        <p:blipFill>
          <a:blip r:embed="rId3"/>
          <a:stretch>
            <a:fillRect/>
          </a:stretch>
        </p:blipFill>
        <p:spPr>
          <a:xfrm>
            <a:off x="914113" y="2600326"/>
            <a:ext cx="7307581" cy="3180064"/>
          </a:xfrm>
          <a:prstGeom prst="rect">
            <a:avLst/>
          </a:prstGeom>
        </p:spPr>
      </p:pic>
    </p:spTree>
    <p:extLst>
      <p:ext uri="{BB962C8B-B14F-4D97-AF65-F5344CB8AC3E}">
        <p14:creationId xmlns:p14="http://schemas.microsoft.com/office/powerpoint/2010/main" val="2431660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2241F0D3-AB14-42B5-9942-058BBB9823F4}"/>
              </a:ext>
            </a:extLst>
          </p:cNvPr>
          <p:cNvSpPr>
            <a:spLocks noGrp="1"/>
          </p:cNvSpPr>
          <p:nvPr>
            <p:ph type="title"/>
          </p:nvPr>
        </p:nvSpPr>
        <p:spPr/>
        <p:txBody>
          <a:bodyPr/>
          <a:lstStyle/>
          <a:p>
            <a:r>
              <a:rPr lang="en-US" dirty="0"/>
              <a:t>Presenter’s Bio</a:t>
            </a:r>
          </a:p>
        </p:txBody>
      </p:sp>
      <p:sp>
        <p:nvSpPr>
          <p:cNvPr id="5" name="Slaida numura vietturis 4">
            <a:extLst>
              <a:ext uri="{FF2B5EF4-FFF2-40B4-BE49-F238E27FC236}">
                <a16:creationId xmlns:a16="http://schemas.microsoft.com/office/drawing/2014/main" id="{826086CC-E780-4FAE-8BA6-6FC997EE4582}"/>
              </a:ext>
            </a:extLst>
          </p:cNvPr>
          <p:cNvSpPr>
            <a:spLocks noGrp="1"/>
          </p:cNvSpPr>
          <p:nvPr>
            <p:ph type="sldNum" sz="quarter" idx="11"/>
          </p:nvPr>
        </p:nvSpPr>
        <p:spPr bwMode="auto">
          <a:xfrm>
            <a:off x="6877050" y="163513"/>
            <a:ext cx="2133600" cy="241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lv-LV"/>
            </a:defPPr>
            <a:lvl1pPr algn="r" rtl="0" eaLnBrk="1" fontAlgn="base" hangingPunct="1">
              <a:spcBef>
                <a:spcPct val="0"/>
              </a:spcBef>
              <a:spcAft>
                <a:spcPct val="0"/>
              </a:spcAft>
              <a:defRPr sz="1400" kern="1200">
                <a:solidFill>
                  <a:schemeClr val="tx1"/>
                </a:solidFill>
                <a:latin typeface="Arial Black" panose="020B0A040201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fld id="{33754E5C-84FC-4616-A69E-24C65A4B5E6F}" type="slidenum">
              <a:rPr lang="lv-LV" altLang="en-US" smtClean="0"/>
              <a:pPr/>
              <a:t>2</a:t>
            </a:fld>
            <a:endParaRPr lang="lv-LV" altLang="en-US"/>
          </a:p>
        </p:txBody>
      </p:sp>
      <p:sp>
        <p:nvSpPr>
          <p:cNvPr id="6" name="TextBox 5">
            <a:extLst>
              <a:ext uri="{FF2B5EF4-FFF2-40B4-BE49-F238E27FC236}">
                <a16:creationId xmlns:a16="http://schemas.microsoft.com/office/drawing/2014/main" id="{2A5F83CF-6CB2-40D7-99C7-DA75F0CDD057}"/>
              </a:ext>
            </a:extLst>
          </p:cNvPr>
          <p:cNvSpPr txBox="1"/>
          <p:nvPr/>
        </p:nvSpPr>
        <p:spPr>
          <a:xfrm>
            <a:off x="601662" y="1614625"/>
            <a:ext cx="3843878" cy="1631216"/>
          </a:xfrm>
          <a:prstGeom prst="rect">
            <a:avLst/>
          </a:prstGeom>
          <a:noFill/>
        </p:spPr>
        <p:txBody>
          <a:bodyPr wrap="square" rtlCol="0">
            <a:spAutoFit/>
          </a:bodyPr>
          <a:lstStyle/>
          <a:p>
            <a:r>
              <a:rPr lang="en-US" sz="2000" dirty="0"/>
              <a:t>Fabian Diaz</a:t>
            </a:r>
          </a:p>
          <a:p>
            <a:r>
              <a:rPr lang="en-US" sz="2000" dirty="0"/>
              <a:t>Chemical Engineer</a:t>
            </a:r>
          </a:p>
          <a:p>
            <a:r>
              <a:rPr lang="en-US" sz="2000" dirty="0"/>
              <a:t>M.Sc. Environmental Science</a:t>
            </a:r>
          </a:p>
          <a:p>
            <a:r>
              <a:rPr lang="en-US" sz="2000" dirty="0"/>
              <a:t>Researcher at Riga Technical University </a:t>
            </a:r>
          </a:p>
        </p:txBody>
      </p:sp>
    </p:spTree>
    <p:extLst>
      <p:ext uri="{BB962C8B-B14F-4D97-AF65-F5344CB8AC3E}">
        <p14:creationId xmlns:p14="http://schemas.microsoft.com/office/powerpoint/2010/main" val="15565460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7FAA6-9081-40AA-8087-B987D6F6837D}"/>
              </a:ext>
            </a:extLst>
          </p:cNvPr>
          <p:cNvSpPr>
            <a:spLocks noGrp="1"/>
          </p:cNvSpPr>
          <p:nvPr>
            <p:ph type="title"/>
          </p:nvPr>
        </p:nvSpPr>
        <p:spPr/>
        <p:txBody>
          <a:bodyPr>
            <a:normAutofit/>
          </a:bodyPr>
          <a:lstStyle/>
          <a:p>
            <a:r>
              <a:rPr lang="en-US" dirty="0"/>
              <a:t>IP – SLCIA (Quantitative pathway)</a:t>
            </a:r>
            <a:endParaRPr lang="es-CO" dirty="0"/>
          </a:p>
        </p:txBody>
      </p:sp>
      <p:sp>
        <p:nvSpPr>
          <p:cNvPr id="4" name="Content Placeholder 2">
            <a:extLst>
              <a:ext uri="{FF2B5EF4-FFF2-40B4-BE49-F238E27FC236}">
                <a16:creationId xmlns:a16="http://schemas.microsoft.com/office/drawing/2014/main" id="{F95B0427-83CF-4951-8BD3-A4481B272D86}"/>
              </a:ext>
            </a:extLst>
          </p:cNvPr>
          <p:cNvSpPr>
            <a:spLocks noGrp="1"/>
          </p:cNvSpPr>
          <p:nvPr>
            <p:ph idx="1"/>
          </p:nvPr>
        </p:nvSpPr>
        <p:spPr>
          <a:xfrm>
            <a:off x="640881" y="2503951"/>
            <a:ext cx="4626444" cy="1953749"/>
          </a:xfrm>
        </p:spPr>
        <p:txBody>
          <a:bodyPr>
            <a:noAutofit/>
          </a:bodyPr>
          <a:lstStyle/>
          <a:p>
            <a:pPr marL="0" indent="0" algn="just">
              <a:buNone/>
            </a:pPr>
            <a:r>
              <a:rPr lang="en-US" dirty="0"/>
              <a:t>Quantitative pathways have a focus on measurable numbers and target the explanation of one or more phenomena rather than elaborating about the bigger picture as done in the Qualitative Pathway or in the RS approaches.</a:t>
            </a:r>
          </a:p>
        </p:txBody>
      </p:sp>
      <p:pic>
        <p:nvPicPr>
          <p:cNvPr id="3" name="Picture 2"/>
          <p:cNvPicPr>
            <a:picLocks noChangeAspect="1"/>
          </p:cNvPicPr>
          <p:nvPr/>
        </p:nvPicPr>
        <p:blipFill>
          <a:blip r:embed="rId3"/>
          <a:stretch>
            <a:fillRect/>
          </a:stretch>
        </p:blipFill>
        <p:spPr>
          <a:xfrm>
            <a:off x="5906882" y="1618126"/>
            <a:ext cx="3186443" cy="4287374"/>
          </a:xfrm>
          <a:prstGeom prst="rect">
            <a:avLst/>
          </a:prstGeom>
        </p:spPr>
      </p:pic>
    </p:spTree>
    <p:extLst>
      <p:ext uri="{BB962C8B-B14F-4D97-AF65-F5344CB8AC3E}">
        <p14:creationId xmlns:p14="http://schemas.microsoft.com/office/powerpoint/2010/main" val="18249187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7FAA6-9081-40AA-8087-B987D6F6837D}"/>
              </a:ext>
            </a:extLst>
          </p:cNvPr>
          <p:cNvSpPr>
            <a:spLocks noGrp="1"/>
          </p:cNvSpPr>
          <p:nvPr>
            <p:ph type="title"/>
          </p:nvPr>
        </p:nvSpPr>
        <p:spPr/>
        <p:txBody>
          <a:bodyPr/>
          <a:lstStyle/>
          <a:p>
            <a:r>
              <a:rPr lang="en-US" dirty="0"/>
              <a:t>SLCA – Interpretation</a:t>
            </a:r>
            <a:endParaRPr lang="es-CO" dirty="0"/>
          </a:p>
        </p:txBody>
      </p:sp>
      <p:pic>
        <p:nvPicPr>
          <p:cNvPr id="3" name="Picture 2"/>
          <p:cNvPicPr>
            <a:picLocks noChangeAspect="1"/>
          </p:cNvPicPr>
          <p:nvPr/>
        </p:nvPicPr>
        <p:blipFill>
          <a:blip r:embed="rId3"/>
          <a:stretch>
            <a:fillRect/>
          </a:stretch>
        </p:blipFill>
        <p:spPr>
          <a:xfrm>
            <a:off x="423861" y="2481566"/>
            <a:ext cx="8296275" cy="2381250"/>
          </a:xfrm>
          <a:prstGeom prst="rect">
            <a:avLst/>
          </a:prstGeom>
        </p:spPr>
      </p:pic>
    </p:spTree>
    <p:extLst>
      <p:ext uri="{BB962C8B-B14F-4D97-AF65-F5344CB8AC3E}">
        <p14:creationId xmlns:p14="http://schemas.microsoft.com/office/powerpoint/2010/main" val="8513701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7FAA6-9081-40AA-8087-B987D6F6837D}"/>
              </a:ext>
            </a:extLst>
          </p:cNvPr>
          <p:cNvSpPr>
            <a:spLocks noGrp="1"/>
          </p:cNvSpPr>
          <p:nvPr>
            <p:ph type="title"/>
          </p:nvPr>
        </p:nvSpPr>
        <p:spPr/>
        <p:txBody>
          <a:bodyPr/>
          <a:lstStyle/>
          <a:p>
            <a:r>
              <a:rPr lang="en-US" dirty="0"/>
              <a:t>Uses of S-LCA</a:t>
            </a:r>
            <a:endParaRPr lang="es-CO" dirty="0"/>
          </a:p>
        </p:txBody>
      </p:sp>
      <p:sp>
        <p:nvSpPr>
          <p:cNvPr id="7" name="Content Placeholder 2">
            <a:extLst>
              <a:ext uri="{FF2B5EF4-FFF2-40B4-BE49-F238E27FC236}">
                <a16:creationId xmlns:a16="http://schemas.microsoft.com/office/drawing/2014/main" id="{F95B0427-83CF-4951-8BD3-A4481B272D86}"/>
              </a:ext>
            </a:extLst>
          </p:cNvPr>
          <p:cNvSpPr>
            <a:spLocks noGrp="1"/>
          </p:cNvSpPr>
          <p:nvPr>
            <p:ph idx="1"/>
          </p:nvPr>
        </p:nvSpPr>
        <p:spPr>
          <a:xfrm>
            <a:off x="375556" y="1690689"/>
            <a:ext cx="7886700" cy="3902037"/>
          </a:xfrm>
        </p:spPr>
        <p:txBody>
          <a:bodyPr>
            <a:noAutofit/>
          </a:bodyPr>
          <a:lstStyle/>
          <a:p>
            <a:pPr marL="0" indent="0">
              <a:buNone/>
            </a:pPr>
            <a:r>
              <a:rPr lang="en-US" sz="2000" dirty="0"/>
              <a:t>S-LCA may be embedded in organizational processes to: </a:t>
            </a:r>
            <a:br>
              <a:rPr lang="en-US" sz="2000" dirty="0"/>
            </a:br>
            <a:endParaRPr lang="en-US" sz="2000" dirty="0"/>
          </a:p>
          <a:p>
            <a:pPr>
              <a:spcBef>
                <a:spcPts val="0"/>
              </a:spcBef>
            </a:pPr>
            <a:r>
              <a:rPr lang="en-US" sz="2000" dirty="0"/>
              <a:t>Support companies in building a targeted strategy for future development of social policies;</a:t>
            </a:r>
          </a:p>
          <a:p>
            <a:pPr>
              <a:spcBef>
                <a:spcPts val="0"/>
              </a:spcBef>
            </a:pPr>
            <a:r>
              <a:rPr lang="en-US" sz="2000" dirty="0"/>
              <a:t>Support decision-making processes that involve a variety of stakeholders with different knowledge and background;</a:t>
            </a:r>
          </a:p>
          <a:p>
            <a:pPr>
              <a:spcBef>
                <a:spcPts val="0"/>
              </a:spcBef>
            </a:pPr>
            <a:r>
              <a:rPr lang="en-US" sz="2000" dirty="0"/>
              <a:t>Manage social risk thanks to the identification of social hotspots;</a:t>
            </a:r>
          </a:p>
          <a:p>
            <a:pPr>
              <a:spcBef>
                <a:spcPts val="0"/>
              </a:spcBef>
            </a:pPr>
            <a:r>
              <a:rPr lang="en-US" sz="2000" dirty="0"/>
              <a:t>Provide structure, credibility, and consistency to supply chain materiality assessment;</a:t>
            </a:r>
          </a:p>
          <a:p>
            <a:pPr>
              <a:spcBef>
                <a:spcPts val="0"/>
              </a:spcBef>
            </a:pPr>
            <a:r>
              <a:rPr lang="en-US" sz="2000" dirty="0"/>
              <a:t>Support the disclosure of non-financial information </a:t>
            </a:r>
            <a:br>
              <a:rPr lang="en-US" sz="2000" dirty="0"/>
            </a:br>
            <a:endParaRPr lang="en-US" sz="2000" dirty="0"/>
          </a:p>
        </p:txBody>
      </p:sp>
    </p:spTree>
    <p:extLst>
      <p:ext uri="{BB962C8B-B14F-4D97-AF65-F5344CB8AC3E}">
        <p14:creationId xmlns:p14="http://schemas.microsoft.com/office/powerpoint/2010/main" val="8893314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C34D5-4AF3-41ED-8A63-EFB83520F071}"/>
              </a:ext>
            </a:extLst>
          </p:cNvPr>
          <p:cNvSpPr>
            <a:spLocks noGrp="1"/>
          </p:cNvSpPr>
          <p:nvPr>
            <p:ph type="title"/>
          </p:nvPr>
        </p:nvSpPr>
        <p:spPr/>
        <p:txBody>
          <a:bodyPr/>
          <a:lstStyle/>
          <a:p>
            <a:r>
              <a:rPr lang="en-US" dirty="0"/>
              <a:t>Stakeholders</a:t>
            </a:r>
            <a:endParaRPr lang="es-CO" dirty="0"/>
          </a:p>
        </p:txBody>
      </p:sp>
      <p:graphicFrame>
        <p:nvGraphicFramePr>
          <p:cNvPr id="4" name="Content Placeholder 3">
            <a:extLst>
              <a:ext uri="{FF2B5EF4-FFF2-40B4-BE49-F238E27FC236}">
                <a16:creationId xmlns:a16="http://schemas.microsoft.com/office/drawing/2014/main" id="{8068CE32-2D64-46B9-9677-408CD917B134}"/>
              </a:ext>
            </a:extLst>
          </p:cNvPr>
          <p:cNvGraphicFramePr>
            <a:graphicFrameLocks noGrp="1"/>
          </p:cNvGraphicFramePr>
          <p:nvPr>
            <p:ph idx="1"/>
            <p:extLst>
              <p:ext uri="{D42A27DB-BD31-4B8C-83A1-F6EECF244321}">
                <p14:modId xmlns:p14="http://schemas.microsoft.com/office/powerpoint/2010/main" val="3052518203"/>
              </p:ext>
            </p:extLst>
          </p:nvPr>
        </p:nvGraphicFramePr>
        <p:xfrm>
          <a:off x="628650" y="2226469"/>
          <a:ext cx="78867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594385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7FAA6-9081-40AA-8087-B987D6F6837D}"/>
              </a:ext>
            </a:extLst>
          </p:cNvPr>
          <p:cNvSpPr>
            <a:spLocks noGrp="1"/>
          </p:cNvSpPr>
          <p:nvPr>
            <p:ph type="title"/>
          </p:nvPr>
        </p:nvSpPr>
        <p:spPr>
          <a:xfrm>
            <a:off x="375556" y="800100"/>
            <a:ext cx="3556364" cy="890589"/>
          </a:xfrm>
        </p:spPr>
        <p:txBody>
          <a:bodyPr/>
          <a:lstStyle/>
          <a:p>
            <a:r>
              <a:rPr lang="en-US" dirty="0"/>
              <a:t>Social topics</a:t>
            </a:r>
            <a:endParaRPr lang="es-CO" dirty="0"/>
          </a:p>
        </p:txBody>
      </p:sp>
      <p:graphicFrame>
        <p:nvGraphicFramePr>
          <p:cNvPr id="7" name="Content Placeholder 3">
            <a:extLst>
              <a:ext uri="{FF2B5EF4-FFF2-40B4-BE49-F238E27FC236}">
                <a16:creationId xmlns:a16="http://schemas.microsoft.com/office/drawing/2014/main" id="{6A39FD11-449A-4178-BC40-82435C9809FF}"/>
              </a:ext>
            </a:extLst>
          </p:cNvPr>
          <p:cNvGraphicFramePr>
            <a:graphicFrameLocks/>
          </p:cNvGraphicFramePr>
          <p:nvPr>
            <p:extLst>
              <p:ext uri="{D42A27DB-BD31-4B8C-83A1-F6EECF244321}">
                <p14:modId xmlns:p14="http://schemas.microsoft.com/office/powerpoint/2010/main" val="1654649210"/>
              </p:ext>
            </p:extLst>
          </p:nvPr>
        </p:nvGraphicFramePr>
        <p:xfrm>
          <a:off x="0" y="2066927"/>
          <a:ext cx="9144000" cy="36507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Group 4">
            <a:extLst>
              <a:ext uri="{FF2B5EF4-FFF2-40B4-BE49-F238E27FC236}">
                <a16:creationId xmlns:a16="http://schemas.microsoft.com/office/drawing/2014/main" id="{C1BB3BFD-452B-400F-8DAD-578EEFFAA10B}"/>
              </a:ext>
            </a:extLst>
          </p:cNvPr>
          <p:cNvGrpSpPr/>
          <p:nvPr/>
        </p:nvGrpSpPr>
        <p:grpSpPr>
          <a:xfrm>
            <a:off x="375216" y="1728444"/>
            <a:ext cx="1022320" cy="196865"/>
            <a:chOff x="785956" y="1013508"/>
            <a:chExt cx="1468511" cy="544817"/>
          </a:xfrm>
        </p:grpSpPr>
        <p:sp>
          <p:nvSpPr>
            <p:cNvPr id="6" name="Rectangle 5">
              <a:extLst>
                <a:ext uri="{FF2B5EF4-FFF2-40B4-BE49-F238E27FC236}">
                  <a16:creationId xmlns:a16="http://schemas.microsoft.com/office/drawing/2014/main" id="{6BBEE98E-6B78-4675-8D45-8667E4134FF1}"/>
                </a:ext>
              </a:extLst>
            </p:cNvPr>
            <p:cNvSpPr/>
            <p:nvPr/>
          </p:nvSpPr>
          <p:spPr>
            <a:xfrm>
              <a:off x="785956" y="1013508"/>
              <a:ext cx="1468511" cy="54481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8" name="TextBox 7">
              <a:extLst>
                <a:ext uri="{FF2B5EF4-FFF2-40B4-BE49-F238E27FC236}">
                  <a16:creationId xmlns:a16="http://schemas.microsoft.com/office/drawing/2014/main" id="{9A77A9A3-CAF5-42A2-BE61-D79863333D00}"/>
                </a:ext>
              </a:extLst>
            </p:cNvPr>
            <p:cNvSpPr txBox="1"/>
            <p:nvPr/>
          </p:nvSpPr>
          <p:spPr>
            <a:xfrm>
              <a:off x="785956" y="1013508"/>
              <a:ext cx="1468511" cy="54481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2456" tIns="92456" rIns="92456" bIns="0" numCol="1" spcCol="1270" anchor="t" anchorCtr="0">
              <a:noAutofit/>
            </a:bodyPr>
            <a:lstStyle/>
            <a:p>
              <a:pPr marL="0" lvl="0" indent="0" algn="ctr" defTabSz="577850">
                <a:lnSpc>
                  <a:spcPct val="90000"/>
                </a:lnSpc>
                <a:spcBef>
                  <a:spcPct val="0"/>
                </a:spcBef>
                <a:spcAft>
                  <a:spcPct val="35000"/>
                </a:spcAft>
                <a:buNone/>
              </a:pPr>
              <a:r>
                <a:rPr lang="en-US" sz="1300" kern="1200" dirty="0"/>
                <a:t>Workers</a:t>
              </a:r>
              <a:endParaRPr lang="es-CO" sz="1300" kern="1200" dirty="0"/>
            </a:p>
          </p:txBody>
        </p:sp>
      </p:grpSp>
      <p:grpSp>
        <p:nvGrpSpPr>
          <p:cNvPr id="15" name="Group 14">
            <a:extLst>
              <a:ext uri="{FF2B5EF4-FFF2-40B4-BE49-F238E27FC236}">
                <a16:creationId xmlns:a16="http://schemas.microsoft.com/office/drawing/2014/main" id="{6826662C-B11B-4751-B996-CF98D844003A}"/>
              </a:ext>
            </a:extLst>
          </p:cNvPr>
          <p:cNvGrpSpPr/>
          <p:nvPr/>
        </p:nvGrpSpPr>
        <p:grpSpPr>
          <a:xfrm>
            <a:off x="3334218" y="1615487"/>
            <a:ext cx="1022320" cy="288859"/>
            <a:chOff x="785956" y="758918"/>
            <a:chExt cx="1468511" cy="799407"/>
          </a:xfrm>
        </p:grpSpPr>
        <p:sp>
          <p:nvSpPr>
            <p:cNvPr id="16" name="Rectangle 15">
              <a:extLst>
                <a:ext uri="{FF2B5EF4-FFF2-40B4-BE49-F238E27FC236}">
                  <a16:creationId xmlns:a16="http://schemas.microsoft.com/office/drawing/2014/main" id="{9CF9F555-911A-4CF4-BCF6-43D0FB38ABBF}"/>
                </a:ext>
              </a:extLst>
            </p:cNvPr>
            <p:cNvSpPr/>
            <p:nvPr/>
          </p:nvSpPr>
          <p:spPr>
            <a:xfrm>
              <a:off x="785956" y="1013508"/>
              <a:ext cx="1468511" cy="54481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7" name="TextBox 16">
              <a:extLst>
                <a:ext uri="{FF2B5EF4-FFF2-40B4-BE49-F238E27FC236}">
                  <a16:creationId xmlns:a16="http://schemas.microsoft.com/office/drawing/2014/main" id="{FAC6AD27-AE34-4872-AB52-852A54ED0412}"/>
                </a:ext>
              </a:extLst>
            </p:cNvPr>
            <p:cNvSpPr txBox="1"/>
            <p:nvPr/>
          </p:nvSpPr>
          <p:spPr>
            <a:xfrm>
              <a:off x="785956" y="758918"/>
              <a:ext cx="1468511" cy="54481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2456" tIns="92456" rIns="92456" bIns="0" numCol="1" spcCol="1270" anchor="t" anchorCtr="0">
              <a:noAutofit/>
            </a:bodyPr>
            <a:lstStyle/>
            <a:p>
              <a:pPr marL="0" lvl="0" indent="0" algn="ctr" defTabSz="577850">
                <a:lnSpc>
                  <a:spcPct val="90000"/>
                </a:lnSpc>
                <a:spcBef>
                  <a:spcPct val="0"/>
                </a:spcBef>
                <a:spcAft>
                  <a:spcPct val="35000"/>
                </a:spcAft>
                <a:buNone/>
              </a:pPr>
              <a:r>
                <a:rPr lang="en-US" sz="1300" dirty="0"/>
                <a:t>Value chain Actors</a:t>
              </a:r>
              <a:endParaRPr lang="es-CO" sz="1300" kern="1200" dirty="0"/>
            </a:p>
          </p:txBody>
        </p:sp>
      </p:grpSp>
      <p:grpSp>
        <p:nvGrpSpPr>
          <p:cNvPr id="18" name="Group 17">
            <a:extLst>
              <a:ext uri="{FF2B5EF4-FFF2-40B4-BE49-F238E27FC236}">
                <a16:creationId xmlns:a16="http://schemas.microsoft.com/office/drawing/2014/main" id="{0EAE8BE3-EEAB-40BB-8CAA-824406C1BA7B}"/>
              </a:ext>
            </a:extLst>
          </p:cNvPr>
          <p:cNvGrpSpPr/>
          <p:nvPr/>
        </p:nvGrpSpPr>
        <p:grpSpPr>
          <a:xfrm>
            <a:off x="1247915" y="1625440"/>
            <a:ext cx="4472528" cy="922789"/>
            <a:chOff x="785956" y="-995462"/>
            <a:chExt cx="6424560" cy="2553787"/>
          </a:xfrm>
        </p:grpSpPr>
        <p:sp>
          <p:nvSpPr>
            <p:cNvPr id="19" name="Rectangle 18">
              <a:extLst>
                <a:ext uri="{FF2B5EF4-FFF2-40B4-BE49-F238E27FC236}">
                  <a16:creationId xmlns:a16="http://schemas.microsoft.com/office/drawing/2014/main" id="{027BB4F1-8787-490D-8F43-4E2FD5362C37}"/>
                </a:ext>
              </a:extLst>
            </p:cNvPr>
            <p:cNvSpPr/>
            <p:nvPr/>
          </p:nvSpPr>
          <p:spPr>
            <a:xfrm>
              <a:off x="785956" y="1013508"/>
              <a:ext cx="1468511" cy="54481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0" name="TextBox 19">
              <a:extLst>
                <a:ext uri="{FF2B5EF4-FFF2-40B4-BE49-F238E27FC236}">
                  <a16:creationId xmlns:a16="http://schemas.microsoft.com/office/drawing/2014/main" id="{52B7E5AB-1F71-4968-8D06-FF620340B032}"/>
                </a:ext>
              </a:extLst>
            </p:cNvPr>
            <p:cNvSpPr txBox="1"/>
            <p:nvPr/>
          </p:nvSpPr>
          <p:spPr>
            <a:xfrm>
              <a:off x="5742005" y="-995462"/>
              <a:ext cx="1468511" cy="54481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2456" tIns="92456" rIns="92456" bIns="0" numCol="1" spcCol="1270" anchor="t" anchorCtr="0">
              <a:noAutofit/>
            </a:bodyPr>
            <a:lstStyle/>
            <a:p>
              <a:pPr marL="0" lvl="0" indent="0" algn="ctr" defTabSz="577850">
                <a:lnSpc>
                  <a:spcPct val="90000"/>
                </a:lnSpc>
                <a:spcBef>
                  <a:spcPct val="0"/>
                </a:spcBef>
                <a:spcAft>
                  <a:spcPct val="35000"/>
                </a:spcAft>
                <a:buNone/>
              </a:pPr>
              <a:r>
                <a:rPr lang="en-US" sz="1300" dirty="0"/>
                <a:t>Users/Consumers</a:t>
              </a:r>
              <a:endParaRPr lang="es-CO" sz="1300" kern="1200" dirty="0"/>
            </a:p>
          </p:txBody>
        </p:sp>
      </p:grpSp>
      <p:grpSp>
        <p:nvGrpSpPr>
          <p:cNvPr id="21" name="Group 20">
            <a:extLst>
              <a:ext uri="{FF2B5EF4-FFF2-40B4-BE49-F238E27FC236}">
                <a16:creationId xmlns:a16="http://schemas.microsoft.com/office/drawing/2014/main" id="{364DB87A-E92B-40EE-A94E-A196DF96DFA6}"/>
              </a:ext>
            </a:extLst>
          </p:cNvPr>
          <p:cNvGrpSpPr/>
          <p:nvPr/>
        </p:nvGrpSpPr>
        <p:grpSpPr>
          <a:xfrm>
            <a:off x="7483365" y="1676459"/>
            <a:ext cx="1237568" cy="240959"/>
            <a:chOff x="785956" y="891479"/>
            <a:chExt cx="1777704" cy="666846"/>
          </a:xfrm>
        </p:grpSpPr>
        <p:sp>
          <p:nvSpPr>
            <p:cNvPr id="22" name="Rectangle 21">
              <a:extLst>
                <a:ext uri="{FF2B5EF4-FFF2-40B4-BE49-F238E27FC236}">
                  <a16:creationId xmlns:a16="http://schemas.microsoft.com/office/drawing/2014/main" id="{11071166-FB70-4E06-97D1-C766B05D9265}"/>
                </a:ext>
              </a:extLst>
            </p:cNvPr>
            <p:cNvSpPr/>
            <p:nvPr/>
          </p:nvSpPr>
          <p:spPr>
            <a:xfrm>
              <a:off x="785956" y="1013508"/>
              <a:ext cx="1468511" cy="54481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3" name="TextBox 22">
              <a:extLst>
                <a:ext uri="{FF2B5EF4-FFF2-40B4-BE49-F238E27FC236}">
                  <a16:creationId xmlns:a16="http://schemas.microsoft.com/office/drawing/2014/main" id="{81444A9B-4179-45E8-AD84-0BA5F0199F7E}"/>
                </a:ext>
              </a:extLst>
            </p:cNvPr>
            <p:cNvSpPr txBox="1"/>
            <p:nvPr/>
          </p:nvSpPr>
          <p:spPr>
            <a:xfrm>
              <a:off x="1095149" y="891479"/>
              <a:ext cx="1468511" cy="54481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2456" tIns="92456" rIns="92456" bIns="0" numCol="1" spcCol="1270" anchor="t" anchorCtr="0">
              <a:noAutofit/>
            </a:bodyPr>
            <a:lstStyle/>
            <a:p>
              <a:pPr marL="0" lvl="0" indent="0" algn="ctr" defTabSz="577850">
                <a:lnSpc>
                  <a:spcPct val="90000"/>
                </a:lnSpc>
                <a:spcBef>
                  <a:spcPct val="0"/>
                </a:spcBef>
                <a:spcAft>
                  <a:spcPct val="35000"/>
                </a:spcAft>
                <a:buNone/>
              </a:pPr>
              <a:r>
                <a:rPr lang="en-US" sz="1300" kern="1200" dirty="0"/>
                <a:t>Children</a:t>
              </a:r>
              <a:endParaRPr lang="es-CO" sz="1300" kern="1200" dirty="0"/>
            </a:p>
          </p:txBody>
        </p:sp>
      </p:grpSp>
      <p:grpSp>
        <p:nvGrpSpPr>
          <p:cNvPr id="24" name="Group 23">
            <a:extLst>
              <a:ext uri="{FF2B5EF4-FFF2-40B4-BE49-F238E27FC236}">
                <a16:creationId xmlns:a16="http://schemas.microsoft.com/office/drawing/2014/main" id="{80FCA503-5024-4B2D-85CF-A1D31C2AB58C}"/>
              </a:ext>
            </a:extLst>
          </p:cNvPr>
          <p:cNvGrpSpPr/>
          <p:nvPr/>
        </p:nvGrpSpPr>
        <p:grpSpPr>
          <a:xfrm>
            <a:off x="1865209" y="1630012"/>
            <a:ext cx="1286423" cy="280773"/>
            <a:chOff x="785956" y="781296"/>
            <a:chExt cx="1506768" cy="777029"/>
          </a:xfrm>
        </p:grpSpPr>
        <p:sp>
          <p:nvSpPr>
            <p:cNvPr id="25" name="Rectangle 24">
              <a:extLst>
                <a:ext uri="{FF2B5EF4-FFF2-40B4-BE49-F238E27FC236}">
                  <a16:creationId xmlns:a16="http://schemas.microsoft.com/office/drawing/2014/main" id="{DDD1DE10-5D6B-4825-976A-4D04A83DF43D}"/>
                </a:ext>
              </a:extLst>
            </p:cNvPr>
            <p:cNvSpPr/>
            <p:nvPr/>
          </p:nvSpPr>
          <p:spPr>
            <a:xfrm>
              <a:off x="785956" y="1013508"/>
              <a:ext cx="1468511" cy="54481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6" name="TextBox 25">
              <a:extLst>
                <a:ext uri="{FF2B5EF4-FFF2-40B4-BE49-F238E27FC236}">
                  <a16:creationId xmlns:a16="http://schemas.microsoft.com/office/drawing/2014/main" id="{88182E0A-1041-4306-8A70-75CED4CD2269}"/>
                </a:ext>
              </a:extLst>
            </p:cNvPr>
            <p:cNvSpPr txBox="1"/>
            <p:nvPr/>
          </p:nvSpPr>
          <p:spPr>
            <a:xfrm>
              <a:off x="824213" y="781296"/>
              <a:ext cx="1468511" cy="54481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2456" tIns="92456" rIns="92456" bIns="0" numCol="1" spcCol="1270" anchor="t" anchorCtr="0">
              <a:noAutofit/>
            </a:bodyPr>
            <a:lstStyle/>
            <a:p>
              <a:pPr marL="0" lvl="0" indent="0" algn="ctr" defTabSz="577850">
                <a:lnSpc>
                  <a:spcPct val="90000"/>
                </a:lnSpc>
                <a:spcBef>
                  <a:spcPct val="0"/>
                </a:spcBef>
                <a:spcAft>
                  <a:spcPct val="35000"/>
                </a:spcAft>
                <a:buNone/>
              </a:pPr>
              <a:r>
                <a:rPr lang="en-US" sz="1300" kern="1200" dirty="0"/>
                <a:t>Local Communities</a:t>
              </a:r>
              <a:endParaRPr lang="es-CO" sz="1300" kern="1200" dirty="0"/>
            </a:p>
          </p:txBody>
        </p:sp>
      </p:grpSp>
      <p:sp>
        <p:nvSpPr>
          <p:cNvPr id="27" name="TextBox 26">
            <a:extLst>
              <a:ext uri="{FF2B5EF4-FFF2-40B4-BE49-F238E27FC236}">
                <a16:creationId xmlns:a16="http://schemas.microsoft.com/office/drawing/2014/main" id="{EC453241-46BA-41F2-ACB8-33641C70F448}"/>
              </a:ext>
            </a:extLst>
          </p:cNvPr>
          <p:cNvSpPr txBox="1"/>
          <p:nvPr/>
        </p:nvSpPr>
        <p:spPr>
          <a:xfrm>
            <a:off x="6145061" y="1679720"/>
            <a:ext cx="1022320" cy="19686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2456" tIns="92456" rIns="92456" bIns="0" numCol="1" spcCol="1270" anchor="t" anchorCtr="0">
            <a:noAutofit/>
          </a:bodyPr>
          <a:lstStyle/>
          <a:p>
            <a:pPr marL="0" lvl="0" indent="0" algn="ctr" defTabSz="577850">
              <a:lnSpc>
                <a:spcPct val="90000"/>
              </a:lnSpc>
              <a:spcBef>
                <a:spcPct val="0"/>
              </a:spcBef>
              <a:spcAft>
                <a:spcPct val="35000"/>
              </a:spcAft>
              <a:buNone/>
            </a:pPr>
            <a:r>
              <a:rPr lang="en-US" sz="1300" kern="1200" dirty="0"/>
              <a:t>Society</a:t>
            </a:r>
            <a:endParaRPr lang="es-CO" sz="1300" kern="1200" dirty="0"/>
          </a:p>
        </p:txBody>
      </p:sp>
    </p:spTree>
    <p:extLst>
      <p:ext uri="{BB962C8B-B14F-4D97-AF65-F5344CB8AC3E}">
        <p14:creationId xmlns:p14="http://schemas.microsoft.com/office/powerpoint/2010/main" val="27895342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7FAA6-9081-40AA-8087-B987D6F6837D}"/>
              </a:ext>
            </a:extLst>
          </p:cNvPr>
          <p:cNvSpPr>
            <a:spLocks noGrp="1"/>
          </p:cNvSpPr>
          <p:nvPr>
            <p:ph type="title"/>
          </p:nvPr>
        </p:nvSpPr>
        <p:spPr/>
        <p:txBody>
          <a:bodyPr/>
          <a:lstStyle/>
          <a:p>
            <a:r>
              <a:rPr lang="en-US" dirty="0"/>
              <a:t>Uses of S-LCA</a:t>
            </a:r>
            <a:endParaRPr lang="es-CO" dirty="0"/>
          </a:p>
        </p:txBody>
      </p:sp>
      <p:pic>
        <p:nvPicPr>
          <p:cNvPr id="5" name="Picture 4"/>
          <p:cNvPicPr>
            <a:picLocks noChangeAspect="1"/>
          </p:cNvPicPr>
          <p:nvPr/>
        </p:nvPicPr>
        <p:blipFill rotWithShape="1">
          <a:blip r:embed="rId3"/>
          <a:srcRect t="14779"/>
          <a:stretch/>
        </p:blipFill>
        <p:spPr>
          <a:xfrm>
            <a:off x="375556" y="1455769"/>
            <a:ext cx="6078407" cy="4570986"/>
          </a:xfrm>
          <a:prstGeom prst="rect">
            <a:avLst/>
          </a:prstGeom>
        </p:spPr>
      </p:pic>
      <p:pic>
        <p:nvPicPr>
          <p:cNvPr id="6" name="Picture 5"/>
          <p:cNvPicPr>
            <a:picLocks noChangeAspect="1"/>
          </p:cNvPicPr>
          <p:nvPr/>
        </p:nvPicPr>
        <p:blipFill rotWithShape="1">
          <a:blip r:embed="rId3"/>
          <a:srcRect b="84914"/>
          <a:stretch/>
        </p:blipFill>
        <p:spPr>
          <a:xfrm>
            <a:off x="4433775" y="5270209"/>
            <a:ext cx="4561369" cy="607217"/>
          </a:xfrm>
          <a:prstGeom prst="rect">
            <a:avLst/>
          </a:prstGeom>
        </p:spPr>
      </p:pic>
    </p:spTree>
    <p:extLst>
      <p:ext uri="{BB962C8B-B14F-4D97-AF65-F5344CB8AC3E}">
        <p14:creationId xmlns:p14="http://schemas.microsoft.com/office/powerpoint/2010/main" val="13651502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orld map formed by people united">
            <a:extLst>
              <a:ext uri="{FF2B5EF4-FFF2-40B4-BE49-F238E27FC236}">
                <a16:creationId xmlns:a16="http://schemas.microsoft.com/office/drawing/2014/main" id="{A6E6AAFB-E6B4-4C0B-9D59-845AF95EE36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58595" y="1243206"/>
            <a:ext cx="8826810" cy="4710554"/>
          </a:xfrm>
          <a:prstGeom prst="rect">
            <a:avLst/>
          </a:prstGeom>
        </p:spPr>
      </p:pic>
      <p:sp>
        <p:nvSpPr>
          <p:cNvPr id="2" name="Title 1">
            <a:extLst>
              <a:ext uri="{FF2B5EF4-FFF2-40B4-BE49-F238E27FC236}">
                <a16:creationId xmlns:a16="http://schemas.microsoft.com/office/drawing/2014/main" id="{E817FAA6-9081-40AA-8087-B987D6F6837D}"/>
              </a:ext>
            </a:extLst>
          </p:cNvPr>
          <p:cNvSpPr>
            <a:spLocks noGrp="1"/>
          </p:cNvSpPr>
          <p:nvPr>
            <p:ph type="title"/>
          </p:nvPr>
        </p:nvSpPr>
        <p:spPr/>
        <p:txBody>
          <a:bodyPr/>
          <a:lstStyle/>
          <a:p>
            <a:r>
              <a:rPr lang="en-US" dirty="0"/>
              <a:t>Uses of S-LCA</a:t>
            </a:r>
            <a:endParaRPr lang="es-CO" dirty="0"/>
          </a:p>
        </p:txBody>
      </p:sp>
    </p:spTree>
    <p:extLst>
      <p:ext uri="{BB962C8B-B14F-4D97-AF65-F5344CB8AC3E}">
        <p14:creationId xmlns:p14="http://schemas.microsoft.com/office/powerpoint/2010/main" val="15950447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Synopsis</a:t>
            </a:r>
          </a:p>
        </p:txBody>
      </p:sp>
      <p:sp>
        <p:nvSpPr>
          <p:cNvPr id="3" name="Content Placeholder 2"/>
          <p:cNvSpPr>
            <a:spLocks noGrp="1"/>
          </p:cNvSpPr>
          <p:nvPr>
            <p:ph idx="1"/>
          </p:nvPr>
        </p:nvSpPr>
        <p:spPr>
          <a:xfrm>
            <a:off x="375556" y="1548805"/>
            <a:ext cx="8392886" cy="4597995"/>
          </a:xfrm>
        </p:spPr>
        <p:txBody>
          <a:bodyPr>
            <a:normAutofit lnSpcReduction="10000"/>
          </a:bodyPr>
          <a:lstStyle/>
          <a:p>
            <a:pPr marL="0" indent="0">
              <a:buNone/>
            </a:pPr>
            <a:r>
              <a:rPr lang="en-US" dirty="0"/>
              <a:t>In summary, S-LCA is a methodology to assess the social impacts of products and services across their life cycle. It may be embedded in organizational processes to:</a:t>
            </a:r>
          </a:p>
          <a:p>
            <a:r>
              <a:rPr lang="en-US" dirty="0"/>
              <a:t>1. Support companies in building a targeted strategy for future development of social policies;</a:t>
            </a:r>
          </a:p>
          <a:p>
            <a:r>
              <a:rPr lang="en-US" dirty="0"/>
              <a:t>2. Support decision-making processes that involve a variety of stakeholders with different knowledge and background;</a:t>
            </a:r>
          </a:p>
          <a:p>
            <a:r>
              <a:rPr lang="en-US" dirty="0"/>
              <a:t>3. Manage social risk thanks to the identification of social hotspots;</a:t>
            </a:r>
          </a:p>
          <a:p>
            <a:r>
              <a:rPr lang="en-US" dirty="0"/>
              <a:t>4. Provide structure, credibility, and consistency to supply chain materiality assessment</a:t>
            </a:r>
          </a:p>
          <a:p>
            <a:pPr marL="0" indent="0">
              <a:buNone/>
            </a:pPr>
            <a:endParaRPr lang="en-US" dirty="0"/>
          </a:p>
          <a:p>
            <a:pPr marL="0" indent="0">
              <a:buNone/>
            </a:pPr>
            <a:r>
              <a:rPr lang="en-US" dirty="0"/>
              <a:t>S-LCA Is a flexible methodology  able to assess different the product performance on stakeholders, by the use of qualitative and quantitative indicators. It can also be used to evaluate social risks by using a reference scale.</a:t>
            </a:r>
          </a:p>
        </p:txBody>
      </p:sp>
    </p:spTree>
    <p:extLst>
      <p:ext uri="{BB962C8B-B14F-4D97-AF65-F5344CB8AC3E}">
        <p14:creationId xmlns:p14="http://schemas.microsoft.com/office/powerpoint/2010/main" val="18347750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375556" y="1548805"/>
            <a:ext cx="8392886" cy="4597995"/>
          </a:xfrm>
        </p:spPr>
        <p:txBody>
          <a:bodyPr>
            <a:normAutofit/>
          </a:bodyPr>
          <a:lstStyle/>
          <a:p>
            <a:pPr>
              <a:buFontTx/>
              <a:buChar char="-"/>
            </a:pPr>
            <a:r>
              <a:rPr lang="en-US" dirty="0"/>
              <a:t>UNEP, 2020. Guidelines for Social Life Cycle Assessment of Products and Organizations 2020. Benoît Norris, C., Traverso, M., Neugebauer, S., </a:t>
            </a:r>
            <a:r>
              <a:rPr lang="en-US" dirty="0" err="1"/>
              <a:t>Ekener</a:t>
            </a:r>
            <a:r>
              <a:rPr lang="en-US" dirty="0"/>
              <a:t>, E., </a:t>
            </a:r>
            <a:r>
              <a:rPr lang="en-US" dirty="0" err="1"/>
              <a:t>Schaubroeck</a:t>
            </a:r>
            <a:r>
              <a:rPr lang="en-US" dirty="0"/>
              <a:t>, T., Russo Garrido, S., Berger, M., Valdivia, S., Lehmann, A., </a:t>
            </a:r>
            <a:r>
              <a:rPr lang="en-US" dirty="0" err="1"/>
              <a:t>Finkbeiner</a:t>
            </a:r>
            <a:r>
              <a:rPr lang="en-US" dirty="0"/>
              <a:t>, M., </a:t>
            </a:r>
            <a:r>
              <a:rPr lang="en-US" dirty="0" err="1"/>
              <a:t>Arcese</a:t>
            </a:r>
            <a:r>
              <a:rPr lang="en-US" dirty="0"/>
              <a:t>, G. (eds.). United Nations Environment </a:t>
            </a:r>
            <a:r>
              <a:rPr lang="en-US" dirty="0" err="1"/>
              <a:t>Programme</a:t>
            </a:r>
            <a:r>
              <a:rPr lang="en-US" dirty="0"/>
              <a:t> (UNEP).</a:t>
            </a:r>
          </a:p>
          <a:p>
            <a:pPr>
              <a:buFontTx/>
              <a:buChar char="-"/>
            </a:pPr>
            <a:r>
              <a:rPr lang="en-US" dirty="0" err="1"/>
              <a:t>Goedkoop</a:t>
            </a:r>
            <a:r>
              <a:rPr lang="en-US" dirty="0"/>
              <a:t>, M.J. </a:t>
            </a:r>
            <a:r>
              <a:rPr lang="en-US" dirty="0" err="1"/>
              <a:t>Indrane</a:t>
            </a:r>
            <a:r>
              <a:rPr lang="en-US" dirty="0"/>
              <a:t>, D.; de Beer, I.M.; Product Social Impact Assessment Handbook - 2018, Amersfoort, September 1st, 2018.</a:t>
            </a:r>
          </a:p>
          <a:p>
            <a:pPr>
              <a:buFontTx/>
              <a:buChar char="-"/>
            </a:pPr>
            <a:r>
              <a:rPr lang="en-US" dirty="0"/>
              <a:t>UNEP, 2013. The methodological sheets for subcategories in social life cycle assessment (S-LCA). The Life Cycle Initiative.</a:t>
            </a:r>
          </a:p>
        </p:txBody>
      </p:sp>
    </p:spTree>
    <p:extLst>
      <p:ext uri="{BB962C8B-B14F-4D97-AF65-F5344CB8AC3E}">
        <p14:creationId xmlns:p14="http://schemas.microsoft.com/office/powerpoint/2010/main" val="400448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557" y="2988114"/>
            <a:ext cx="8392886" cy="881771"/>
          </a:xfrm>
        </p:spPr>
        <p:txBody>
          <a:bodyPr/>
          <a:lstStyle/>
          <a:p>
            <a:pPr algn="ctr"/>
            <a:r>
              <a:rPr lang="en-US" dirty="0"/>
              <a:t>THANK YOU</a:t>
            </a:r>
          </a:p>
        </p:txBody>
      </p:sp>
    </p:spTree>
    <p:extLst>
      <p:ext uri="{BB962C8B-B14F-4D97-AF65-F5344CB8AC3E}">
        <p14:creationId xmlns:p14="http://schemas.microsoft.com/office/powerpoint/2010/main" val="3121808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2241F0D3-AB14-42B5-9942-058BBB9823F4}"/>
              </a:ext>
            </a:extLst>
          </p:cNvPr>
          <p:cNvSpPr>
            <a:spLocks noGrp="1"/>
          </p:cNvSpPr>
          <p:nvPr>
            <p:ph type="title"/>
          </p:nvPr>
        </p:nvSpPr>
        <p:spPr/>
        <p:txBody>
          <a:bodyPr/>
          <a:lstStyle/>
          <a:p>
            <a:r>
              <a:rPr lang="en-US" dirty="0"/>
              <a:t>Aim/Objectives</a:t>
            </a:r>
          </a:p>
        </p:txBody>
      </p:sp>
      <p:sp>
        <p:nvSpPr>
          <p:cNvPr id="5" name="Slaida numura vietturis 4">
            <a:extLst>
              <a:ext uri="{FF2B5EF4-FFF2-40B4-BE49-F238E27FC236}">
                <a16:creationId xmlns:a16="http://schemas.microsoft.com/office/drawing/2014/main" id="{826086CC-E780-4FAE-8BA6-6FC997EE4582}"/>
              </a:ext>
            </a:extLst>
          </p:cNvPr>
          <p:cNvSpPr>
            <a:spLocks noGrp="1"/>
          </p:cNvSpPr>
          <p:nvPr>
            <p:ph type="sldNum" sz="quarter" idx="4294967295"/>
          </p:nvPr>
        </p:nvSpPr>
        <p:spPr bwMode="auto">
          <a:xfrm>
            <a:off x="6877050" y="163513"/>
            <a:ext cx="2133600" cy="241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lv-LV"/>
            </a:defPPr>
            <a:lvl1pPr algn="r" rtl="0" eaLnBrk="1" fontAlgn="base" hangingPunct="1">
              <a:spcBef>
                <a:spcPct val="0"/>
              </a:spcBef>
              <a:spcAft>
                <a:spcPct val="0"/>
              </a:spcAft>
              <a:defRPr sz="1400" kern="1200">
                <a:solidFill>
                  <a:schemeClr val="tx1"/>
                </a:solidFill>
                <a:latin typeface="Arial Black" panose="020B0A040201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fld id="{33754E5C-84FC-4616-A69E-24C65A4B5E6F}" type="slidenum">
              <a:rPr lang="lv-LV" altLang="en-US" smtClean="0"/>
              <a:pPr/>
              <a:t>3</a:t>
            </a:fld>
            <a:endParaRPr lang="lv-LV" altLang="en-US"/>
          </a:p>
        </p:txBody>
      </p:sp>
      <p:sp>
        <p:nvSpPr>
          <p:cNvPr id="6" name="TextBox 5">
            <a:extLst>
              <a:ext uri="{FF2B5EF4-FFF2-40B4-BE49-F238E27FC236}">
                <a16:creationId xmlns:a16="http://schemas.microsoft.com/office/drawing/2014/main" id="{2A5F83CF-6CB2-40D7-99C7-DA75F0CDD057}"/>
              </a:ext>
            </a:extLst>
          </p:cNvPr>
          <p:cNvSpPr txBox="1"/>
          <p:nvPr/>
        </p:nvSpPr>
        <p:spPr>
          <a:xfrm>
            <a:off x="601663" y="1497893"/>
            <a:ext cx="7705575" cy="2862322"/>
          </a:xfrm>
          <a:prstGeom prst="rect">
            <a:avLst/>
          </a:prstGeom>
          <a:noFill/>
        </p:spPr>
        <p:txBody>
          <a:bodyPr wrap="square" rtlCol="0">
            <a:spAutoFit/>
          </a:bodyPr>
          <a:lstStyle/>
          <a:p>
            <a:r>
              <a:rPr lang="en-US" sz="2000" dirty="0"/>
              <a:t>This module will introduce you to the concept of Social Life Cycle Assessment and its latest insights. At the end of the module you will be able to understand how the Life Cycle Thinking approach can be used to identify potential risks for society.</a:t>
            </a:r>
          </a:p>
          <a:p>
            <a:r>
              <a:rPr lang="en-US" sz="2000" dirty="0"/>
              <a:t>Other objectives:</a:t>
            </a:r>
          </a:p>
          <a:p>
            <a:pPr marL="342900" indent="-342900">
              <a:buFont typeface="Arial" panose="020B0604020202020204" pitchFamily="34" charset="0"/>
              <a:buChar char="•"/>
            </a:pPr>
            <a:r>
              <a:rPr lang="en-US" sz="2000" dirty="0"/>
              <a:t>Recognize all social stakeholders and subcategories</a:t>
            </a:r>
          </a:p>
          <a:p>
            <a:pPr marL="342900" indent="-342900">
              <a:buFont typeface="Arial" panose="020B0604020202020204" pitchFamily="34" charset="0"/>
              <a:buChar char="•"/>
            </a:pPr>
            <a:r>
              <a:rPr lang="en-US" sz="2000" dirty="0"/>
              <a:t>Identify the main social indicators related to the agro-farming sector</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p:txBody>
      </p:sp>
    </p:spTree>
    <p:extLst>
      <p:ext uri="{BB962C8B-B14F-4D97-AF65-F5344CB8AC3E}">
        <p14:creationId xmlns:p14="http://schemas.microsoft.com/office/powerpoint/2010/main" val="792089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2241F0D3-AB14-42B5-9942-058BBB9823F4}"/>
              </a:ext>
            </a:extLst>
          </p:cNvPr>
          <p:cNvSpPr>
            <a:spLocks noGrp="1"/>
          </p:cNvSpPr>
          <p:nvPr>
            <p:ph type="title"/>
          </p:nvPr>
        </p:nvSpPr>
        <p:spPr/>
        <p:txBody>
          <a:bodyPr/>
          <a:lstStyle/>
          <a:p>
            <a:r>
              <a:rPr lang="en-US" dirty="0"/>
              <a:t>Learning outcomes</a:t>
            </a:r>
          </a:p>
        </p:txBody>
      </p:sp>
      <p:sp>
        <p:nvSpPr>
          <p:cNvPr id="5" name="Slaida numura vietturis 4">
            <a:extLst>
              <a:ext uri="{FF2B5EF4-FFF2-40B4-BE49-F238E27FC236}">
                <a16:creationId xmlns:a16="http://schemas.microsoft.com/office/drawing/2014/main" id="{826086CC-E780-4FAE-8BA6-6FC997EE4582}"/>
              </a:ext>
            </a:extLst>
          </p:cNvPr>
          <p:cNvSpPr>
            <a:spLocks noGrp="1"/>
          </p:cNvSpPr>
          <p:nvPr>
            <p:ph type="sldNum" sz="quarter" idx="4294967295"/>
          </p:nvPr>
        </p:nvSpPr>
        <p:spPr bwMode="auto">
          <a:xfrm>
            <a:off x="6877050" y="163513"/>
            <a:ext cx="2133600" cy="241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lv-LV"/>
            </a:defPPr>
            <a:lvl1pPr algn="r" rtl="0" eaLnBrk="1" fontAlgn="base" hangingPunct="1">
              <a:spcBef>
                <a:spcPct val="0"/>
              </a:spcBef>
              <a:spcAft>
                <a:spcPct val="0"/>
              </a:spcAft>
              <a:defRPr sz="1400" kern="1200">
                <a:solidFill>
                  <a:schemeClr val="tx1"/>
                </a:solidFill>
                <a:latin typeface="Arial Black" panose="020B0A040201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fld id="{33754E5C-84FC-4616-A69E-24C65A4B5E6F}" type="slidenum">
              <a:rPr lang="lv-LV" altLang="en-US" smtClean="0"/>
              <a:pPr/>
              <a:t>4</a:t>
            </a:fld>
            <a:endParaRPr lang="lv-LV" altLang="en-US"/>
          </a:p>
        </p:txBody>
      </p:sp>
      <p:sp>
        <p:nvSpPr>
          <p:cNvPr id="6" name="TextBox 5">
            <a:extLst>
              <a:ext uri="{FF2B5EF4-FFF2-40B4-BE49-F238E27FC236}">
                <a16:creationId xmlns:a16="http://schemas.microsoft.com/office/drawing/2014/main" id="{2A5F83CF-6CB2-40D7-99C7-DA75F0CDD057}"/>
              </a:ext>
            </a:extLst>
          </p:cNvPr>
          <p:cNvSpPr txBox="1"/>
          <p:nvPr/>
        </p:nvSpPr>
        <p:spPr>
          <a:xfrm>
            <a:off x="591934" y="1690689"/>
            <a:ext cx="7705575" cy="2246769"/>
          </a:xfrm>
          <a:prstGeom prst="rect">
            <a:avLst/>
          </a:prstGeom>
          <a:noFill/>
        </p:spPr>
        <p:txBody>
          <a:bodyPr wrap="square" rtlCol="0">
            <a:spAutoFit/>
          </a:bodyPr>
          <a:lstStyle/>
          <a:p>
            <a:pPr marL="342900" indent="-342900">
              <a:buFont typeface="Arial" panose="020B0604020202020204" pitchFamily="34" charset="0"/>
              <a:buChar char="•"/>
            </a:pPr>
            <a:r>
              <a:rPr lang="en-US" sz="2000" dirty="0"/>
              <a:t>Acquire a basic knowledge on the potential definition of strategic sustainable development of the agro-farming sector;</a:t>
            </a:r>
          </a:p>
          <a:p>
            <a:pPr marL="342900" indent="-342900">
              <a:buFont typeface="Arial" panose="020B0604020202020204" pitchFamily="34" charset="0"/>
              <a:buChar char="•"/>
            </a:pPr>
            <a:r>
              <a:rPr lang="en-US" sz="2000" dirty="0"/>
              <a:t>Compare and analyze solutions from the application of LCA-based quantitative assessment and their implication on selecting a specific </a:t>
            </a:r>
            <a:r>
              <a:rPr lang="en-US" sz="2000" dirty="0" err="1"/>
              <a:t>bioeconomy</a:t>
            </a:r>
            <a:r>
              <a:rPr lang="en-US" sz="2000" dirty="0"/>
              <a:t> solution;</a:t>
            </a:r>
          </a:p>
          <a:p>
            <a:pPr marL="342900" indent="-342900">
              <a:buFont typeface="Arial" panose="020B0604020202020204" pitchFamily="34" charset="0"/>
              <a:buChar char="•"/>
            </a:pPr>
            <a:r>
              <a:rPr lang="en-US" sz="2000" dirty="0"/>
              <a:t>Justify and recommend potential improvements solutions following a </a:t>
            </a:r>
            <a:r>
              <a:rPr lang="en-US" sz="2000" dirty="0" err="1"/>
              <a:t>bioeconomy</a:t>
            </a:r>
            <a:r>
              <a:rPr lang="en-US" sz="2000" dirty="0"/>
              <a:t> evaluation approach.</a:t>
            </a:r>
          </a:p>
        </p:txBody>
      </p:sp>
    </p:spTree>
    <p:extLst>
      <p:ext uri="{BB962C8B-B14F-4D97-AF65-F5344CB8AC3E}">
        <p14:creationId xmlns:p14="http://schemas.microsoft.com/office/powerpoint/2010/main" val="42001035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2241F0D3-AB14-42B5-9942-058BBB9823F4}"/>
              </a:ext>
            </a:extLst>
          </p:cNvPr>
          <p:cNvSpPr>
            <a:spLocks noGrp="1"/>
          </p:cNvSpPr>
          <p:nvPr>
            <p:ph type="title"/>
          </p:nvPr>
        </p:nvSpPr>
        <p:spPr/>
        <p:txBody>
          <a:bodyPr/>
          <a:lstStyle/>
          <a:p>
            <a:r>
              <a:rPr lang="en-US" dirty="0"/>
              <a:t>Keywords</a:t>
            </a:r>
          </a:p>
        </p:txBody>
      </p:sp>
      <p:sp>
        <p:nvSpPr>
          <p:cNvPr id="5" name="Slaida numura vietturis 4">
            <a:extLst>
              <a:ext uri="{FF2B5EF4-FFF2-40B4-BE49-F238E27FC236}">
                <a16:creationId xmlns:a16="http://schemas.microsoft.com/office/drawing/2014/main" id="{826086CC-E780-4FAE-8BA6-6FC997EE4582}"/>
              </a:ext>
            </a:extLst>
          </p:cNvPr>
          <p:cNvSpPr>
            <a:spLocks noGrp="1"/>
          </p:cNvSpPr>
          <p:nvPr>
            <p:ph type="sldNum" sz="quarter" idx="4294967295"/>
          </p:nvPr>
        </p:nvSpPr>
        <p:spPr bwMode="auto">
          <a:xfrm>
            <a:off x="6877050" y="163513"/>
            <a:ext cx="2133600" cy="241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lv-LV"/>
            </a:defPPr>
            <a:lvl1pPr algn="r" rtl="0" eaLnBrk="1" fontAlgn="base" hangingPunct="1">
              <a:spcBef>
                <a:spcPct val="0"/>
              </a:spcBef>
              <a:spcAft>
                <a:spcPct val="0"/>
              </a:spcAft>
              <a:defRPr sz="1400" kern="1200">
                <a:solidFill>
                  <a:schemeClr val="tx1"/>
                </a:solidFill>
                <a:latin typeface="Arial Black" panose="020B0A040201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fld id="{33754E5C-84FC-4616-A69E-24C65A4B5E6F}" type="slidenum">
              <a:rPr lang="lv-LV" altLang="en-US" smtClean="0"/>
              <a:pPr/>
              <a:t>5</a:t>
            </a:fld>
            <a:endParaRPr lang="lv-LV" altLang="en-US"/>
          </a:p>
        </p:txBody>
      </p:sp>
      <p:sp>
        <p:nvSpPr>
          <p:cNvPr id="6" name="TextBox 5">
            <a:extLst>
              <a:ext uri="{FF2B5EF4-FFF2-40B4-BE49-F238E27FC236}">
                <a16:creationId xmlns:a16="http://schemas.microsoft.com/office/drawing/2014/main" id="{2A5F83CF-6CB2-40D7-99C7-DA75F0CDD057}"/>
              </a:ext>
            </a:extLst>
          </p:cNvPr>
          <p:cNvSpPr txBox="1"/>
          <p:nvPr/>
        </p:nvSpPr>
        <p:spPr>
          <a:xfrm>
            <a:off x="562751" y="1690689"/>
            <a:ext cx="7705575" cy="2246769"/>
          </a:xfrm>
          <a:prstGeom prst="rect">
            <a:avLst/>
          </a:prstGeom>
          <a:noFill/>
        </p:spPr>
        <p:txBody>
          <a:bodyPr wrap="square" rtlCol="0">
            <a:spAutoFit/>
          </a:bodyPr>
          <a:lstStyle/>
          <a:p>
            <a:pPr marL="342900" indent="-342900">
              <a:buFont typeface="Arial" panose="020B0604020202020204" pitchFamily="34" charset="0"/>
              <a:buChar char="•"/>
            </a:pPr>
            <a:r>
              <a:rPr lang="en-US" sz="2000" dirty="0"/>
              <a:t>S-LCA: Social Life Cycle Assessment</a:t>
            </a:r>
          </a:p>
          <a:p>
            <a:pPr marL="342900" indent="-342900">
              <a:buFont typeface="Arial" panose="020B0604020202020204" pitchFamily="34" charset="0"/>
              <a:buChar char="•"/>
            </a:pPr>
            <a:r>
              <a:rPr lang="en-US" sz="2000" dirty="0"/>
              <a:t>ISO: International Standard Organization</a:t>
            </a:r>
          </a:p>
          <a:p>
            <a:pPr marL="342900" indent="-342900">
              <a:buFont typeface="Arial" panose="020B0604020202020204" pitchFamily="34" charset="0"/>
              <a:buChar char="•"/>
            </a:pPr>
            <a:r>
              <a:rPr lang="en-US" sz="2000" dirty="0"/>
              <a:t>Stakeholder: Is any a party that it is involve or can either affect or be affected by the product (good/service) life cycle.</a:t>
            </a:r>
          </a:p>
          <a:p>
            <a:pPr marL="342900" indent="-342900">
              <a:buFont typeface="Arial" panose="020B0604020202020204" pitchFamily="34" charset="0"/>
              <a:buChar char="•"/>
            </a:pPr>
            <a:r>
              <a:rPr lang="en-US" sz="2000" dirty="0"/>
              <a:t>Social Indicator: are those used to assess how well a product is developing in certain key areas. It is one way of finding out what is happening within a social stakeholder.</a:t>
            </a:r>
          </a:p>
        </p:txBody>
      </p:sp>
    </p:spTree>
    <p:extLst>
      <p:ext uri="{BB962C8B-B14F-4D97-AF65-F5344CB8AC3E}">
        <p14:creationId xmlns:p14="http://schemas.microsoft.com/office/powerpoint/2010/main" val="2790312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2241F0D3-AB14-42B5-9942-058BBB9823F4}"/>
              </a:ext>
            </a:extLst>
          </p:cNvPr>
          <p:cNvSpPr>
            <a:spLocks noGrp="1"/>
          </p:cNvSpPr>
          <p:nvPr>
            <p:ph type="title"/>
          </p:nvPr>
        </p:nvSpPr>
        <p:spPr/>
        <p:txBody>
          <a:bodyPr/>
          <a:lstStyle/>
          <a:p>
            <a:r>
              <a:rPr lang="en-US" dirty="0"/>
              <a:t>Table of content</a:t>
            </a:r>
          </a:p>
        </p:txBody>
      </p:sp>
      <p:sp>
        <p:nvSpPr>
          <p:cNvPr id="5" name="Slaida numura vietturis 4">
            <a:extLst>
              <a:ext uri="{FF2B5EF4-FFF2-40B4-BE49-F238E27FC236}">
                <a16:creationId xmlns:a16="http://schemas.microsoft.com/office/drawing/2014/main" id="{826086CC-E780-4FAE-8BA6-6FC997EE4582}"/>
              </a:ext>
            </a:extLst>
          </p:cNvPr>
          <p:cNvSpPr>
            <a:spLocks noGrp="1"/>
          </p:cNvSpPr>
          <p:nvPr>
            <p:ph type="sldNum" sz="quarter" idx="4294967295"/>
          </p:nvPr>
        </p:nvSpPr>
        <p:spPr bwMode="auto">
          <a:xfrm>
            <a:off x="6877050" y="163513"/>
            <a:ext cx="2133600" cy="241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lv-LV"/>
            </a:defPPr>
            <a:lvl1pPr algn="r" rtl="0" eaLnBrk="1" fontAlgn="base" hangingPunct="1">
              <a:spcBef>
                <a:spcPct val="0"/>
              </a:spcBef>
              <a:spcAft>
                <a:spcPct val="0"/>
              </a:spcAft>
              <a:defRPr sz="1400" kern="1200">
                <a:solidFill>
                  <a:schemeClr val="tx1"/>
                </a:solidFill>
                <a:latin typeface="Arial Black" panose="020B0A040201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fld id="{33754E5C-84FC-4616-A69E-24C65A4B5E6F}" type="slidenum">
              <a:rPr lang="lv-LV" altLang="en-US" smtClean="0"/>
              <a:pPr/>
              <a:t>6</a:t>
            </a:fld>
            <a:endParaRPr lang="lv-LV" altLang="en-US"/>
          </a:p>
        </p:txBody>
      </p:sp>
      <p:sp>
        <p:nvSpPr>
          <p:cNvPr id="6" name="TextBox 5">
            <a:extLst>
              <a:ext uri="{FF2B5EF4-FFF2-40B4-BE49-F238E27FC236}">
                <a16:creationId xmlns:a16="http://schemas.microsoft.com/office/drawing/2014/main" id="{2A5F83CF-6CB2-40D7-99C7-DA75F0CDD057}"/>
              </a:ext>
            </a:extLst>
          </p:cNvPr>
          <p:cNvSpPr txBox="1"/>
          <p:nvPr/>
        </p:nvSpPr>
        <p:spPr>
          <a:xfrm>
            <a:off x="591934" y="1690689"/>
            <a:ext cx="7705575" cy="1938992"/>
          </a:xfrm>
          <a:prstGeom prst="rect">
            <a:avLst/>
          </a:prstGeom>
          <a:noFill/>
        </p:spPr>
        <p:txBody>
          <a:bodyPr wrap="square" rtlCol="0">
            <a:spAutoFit/>
          </a:bodyPr>
          <a:lstStyle/>
          <a:p>
            <a:pPr marL="342900" indent="-342900">
              <a:buFont typeface="Arial" panose="020B0604020202020204" pitchFamily="34" charset="0"/>
              <a:buChar char="•"/>
            </a:pPr>
            <a:r>
              <a:rPr lang="en-US" sz="2000" dirty="0"/>
              <a:t>S-LCA definition</a:t>
            </a:r>
          </a:p>
          <a:p>
            <a:pPr marL="800100" lvl="1" indent="-342900">
              <a:buFont typeface="Courier New" panose="02070309020205020404" pitchFamily="49" charset="0"/>
              <a:buChar char="o"/>
            </a:pPr>
            <a:r>
              <a:rPr lang="en-US" sz="2000" dirty="0"/>
              <a:t>Framework</a:t>
            </a:r>
          </a:p>
          <a:p>
            <a:pPr marL="800100" lvl="1" indent="-342900">
              <a:buFont typeface="Courier New" panose="02070309020205020404" pitchFamily="49" charset="0"/>
              <a:buChar char="o"/>
            </a:pPr>
            <a:r>
              <a:rPr lang="en-US" sz="2000" dirty="0"/>
              <a:t>Pathway and steps to perform S-LCA</a:t>
            </a:r>
          </a:p>
          <a:p>
            <a:pPr marL="342900" indent="-342900">
              <a:buFont typeface="Arial" panose="020B0604020202020204" pitchFamily="34" charset="0"/>
              <a:buChar char="•"/>
            </a:pPr>
            <a:r>
              <a:rPr lang="en-US" sz="2000" dirty="0"/>
              <a:t>Stakeholders</a:t>
            </a:r>
          </a:p>
          <a:p>
            <a:pPr marL="342900" indent="-342900">
              <a:buFont typeface="Arial" panose="020B0604020202020204" pitchFamily="34" charset="0"/>
              <a:buChar char="•"/>
            </a:pPr>
            <a:r>
              <a:rPr lang="en-US" sz="2000" dirty="0"/>
              <a:t>Social topics/Sub-categories</a:t>
            </a:r>
          </a:p>
          <a:p>
            <a:pPr marL="342900" indent="-342900">
              <a:buFont typeface="Arial" panose="020B0604020202020204" pitchFamily="34" charset="0"/>
              <a:buChar char="•"/>
            </a:pPr>
            <a:r>
              <a:rPr lang="en-US" sz="2000" dirty="0"/>
              <a:t>Uses of S-LCA</a:t>
            </a:r>
          </a:p>
        </p:txBody>
      </p:sp>
    </p:spTree>
    <p:extLst>
      <p:ext uri="{BB962C8B-B14F-4D97-AF65-F5344CB8AC3E}">
        <p14:creationId xmlns:p14="http://schemas.microsoft.com/office/powerpoint/2010/main" val="1835843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Definition of S-LCA</a:t>
            </a:r>
            <a:endParaRPr lang="en-GB" dirty="0"/>
          </a:p>
        </p:txBody>
      </p:sp>
      <p:sp>
        <p:nvSpPr>
          <p:cNvPr id="7" name="Content Placeholder 6"/>
          <p:cNvSpPr>
            <a:spLocks noGrp="1"/>
          </p:cNvSpPr>
          <p:nvPr>
            <p:ph idx="1"/>
          </p:nvPr>
        </p:nvSpPr>
        <p:spPr>
          <a:xfrm>
            <a:off x="375556" y="1823125"/>
            <a:ext cx="8392886" cy="3224363"/>
          </a:xfrm>
        </p:spPr>
        <p:txBody>
          <a:bodyPr>
            <a:normAutofit/>
          </a:bodyPr>
          <a:lstStyle/>
          <a:p>
            <a:pPr marL="0" indent="0" algn="ctr">
              <a:buNone/>
            </a:pPr>
            <a:r>
              <a:rPr lang="en-US" sz="2400" i="1" dirty="0">
                <a:latin typeface="LmsrxmTctjxpTbpppxGswskbKrlghpPstdtcAdvTT5ada87cc"/>
              </a:rPr>
              <a:t>Social Life Cycle Assessment  is a methodology to assess the social impacts of products and services across their life cycle</a:t>
            </a:r>
          </a:p>
          <a:p>
            <a:pPr marL="0" indent="0" algn="ctr">
              <a:buNone/>
            </a:pPr>
            <a:endParaRPr lang="en-US" sz="2400" i="1" dirty="0">
              <a:latin typeface="LmsrxmTctjxpTbpppxGswskbKrlghpPstdtcAdvTT5ada87cc"/>
            </a:endParaRPr>
          </a:p>
          <a:p>
            <a:pPr marL="0" indent="0" algn="ctr">
              <a:buNone/>
            </a:pPr>
            <a:r>
              <a:rPr lang="en-US" sz="2400" i="1" dirty="0">
                <a:latin typeface="LmsrxmTctjxpTbpppxGswskbKrlghpPstdtcAdvTT5ada87cc"/>
              </a:rPr>
              <a:t>It is born as an expansion of the LCA framework to include the impact from a product or system on social entities (workers, consumers, communities, etc.)</a:t>
            </a:r>
            <a:endParaRPr lang="lv-LV" sz="3300" i="1" dirty="0"/>
          </a:p>
          <a:p>
            <a:pPr marL="0" indent="0" algn="ctr">
              <a:buNone/>
            </a:pPr>
            <a:endParaRPr lang="lv-LV" sz="3300" i="1" dirty="0"/>
          </a:p>
        </p:txBody>
      </p:sp>
    </p:spTree>
    <p:extLst>
      <p:ext uri="{BB962C8B-B14F-4D97-AF65-F5344CB8AC3E}">
        <p14:creationId xmlns:p14="http://schemas.microsoft.com/office/powerpoint/2010/main" val="37630536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a:t>Common issues with S-LCA development</a:t>
            </a:r>
            <a:endParaRPr lang="en-GB" dirty="0"/>
          </a:p>
        </p:txBody>
      </p:sp>
      <p:sp>
        <p:nvSpPr>
          <p:cNvPr id="7" name="Content Placeholder 6"/>
          <p:cNvSpPr>
            <a:spLocks noGrp="1"/>
          </p:cNvSpPr>
          <p:nvPr>
            <p:ph idx="1"/>
          </p:nvPr>
        </p:nvSpPr>
        <p:spPr>
          <a:xfrm>
            <a:off x="375556" y="1823125"/>
            <a:ext cx="8392886" cy="2175851"/>
          </a:xfrm>
        </p:spPr>
        <p:txBody>
          <a:bodyPr>
            <a:normAutofit/>
          </a:bodyPr>
          <a:lstStyle/>
          <a:p>
            <a:r>
              <a:rPr lang="en-US" sz="2000" dirty="0"/>
              <a:t>Lack of standardized indicators</a:t>
            </a:r>
          </a:p>
          <a:p>
            <a:r>
              <a:rPr lang="en-US" sz="2000" dirty="0"/>
              <a:t>Understanding the business social impact as a unified concept</a:t>
            </a:r>
          </a:p>
          <a:p>
            <a:r>
              <a:rPr lang="en-US" sz="2000" dirty="0"/>
              <a:t>SLCA databases still in the developing and limited stage</a:t>
            </a:r>
          </a:p>
          <a:p>
            <a:r>
              <a:rPr lang="en-US" sz="2000" dirty="0"/>
              <a:t>Indicators selected for social performance measurement may vary depending on company’s sustainability orientation</a:t>
            </a:r>
          </a:p>
          <a:p>
            <a:endParaRPr lang="lv-LV" sz="2000" dirty="0"/>
          </a:p>
          <a:p>
            <a:pPr marL="0" indent="0">
              <a:buNone/>
            </a:pPr>
            <a:endParaRPr lang="lv-LV" sz="2000" dirty="0"/>
          </a:p>
        </p:txBody>
      </p:sp>
    </p:spTree>
    <p:extLst>
      <p:ext uri="{BB962C8B-B14F-4D97-AF65-F5344CB8AC3E}">
        <p14:creationId xmlns:p14="http://schemas.microsoft.com/office/powerpoint/2010/main" val="25996455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0DB89-2FB1-4C3E-A960-BADC2A13461D}"/>
              </a:ext>
            </a:extLst>
          </p:cNvPr>
          <p:cNvSpPr>
            <a:spLocks noGrp="1"/>
          </p:cNvSpPr>
          <p:nvPr>
            <p:ph type="title"/>
          </p:nvPr>
        </p:nvSpPr>
        <p:spPr/>
        <p:txBody>
          <a:bodyPr/>
          <a:lstStyle/>
          <a:p>
            <a:r>
              <a:rPr lang="en-US" dirty="0"/>
              <a:t>S-LCA Framework </a:t>
            </a:r>
            <a:endParaRPr lang="es-CO" dirty="0"/>
          </a:p>
        </p:txBody>
      </p:sp>
      <p:pic>
        <p:nvPicPr>
          <p:cNvPr id="5" name="Picture 4"/>
          <p:cNvPicPr>
            <a:picLocks noChangeAspect="1"/>
          </p:cNvPicPr>
          <p:nvPr/>
        </p:nvPicPr>
        <p:blipFill>
          <a:blip r:embed="rId3"/>
          <a:stretch>
            <a:fillRect/>
          </a:stretch>
        </p:blipFill>
        <p:spPr>
          <a:xfrm>
            <a:off x="2166936" y="1690689"/>
            <a:ext cx="4810125" cy="4248150"/>
          </a:xfrm>
          <a:prstGeom prst="rect">
            <a:avLst/>
          </a:prstGeom>
        </p:spPr>
      </p:pic>
    </p:spTree>
    <p:extLst>
      <p:ext uri="{BB962C8B-B14F-4D97-AF65-F5344CB8AC3E}">
        <p14:creationId xmlns:p14="http://schemas.microsoft.com/office/powerpoint/2010/main" val="4101990540"/>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WEDA PPT Template" id="{D4780B86-7B3D-4206-AAF2-BA302A4F25A5}" vid="{E31212AF-7BD0-4EE0-9A21-3B8B39FB0D8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B95BDC47F34A54FABDCAB1B18340115" ma:contentTypeVersion="14" ma:contentTypeDescription="Create a new document." ma:contentTypeScope="" ma:versionID="577d736436aad7e90147a69aac418a83">
  <xsd:schema xmlns:xsd="http://www.w3.org/2001/XMLSchema" xmlns:xs="http://www.w3.org/2001/XMLSchema" xmlns:p="http://schemas.microsoft.com/office/2006/metadata/properties" xmlns:ns2="009b461b-d22b-4144-bb78-40b08bf44dfd" xmlns:ns3="e5da38d3-9311-4eaa-9c0f-92c14a7f68ec" targetNamespace="http://schemas.microsoft.com/office/2006/metadata/properties" ma:root="true" ma:fieldsID="7ef7224999725fd0a3ec99398b7ce991" ns2:_="" ns3:_="">
    <xsd:import namespace="009b461b-d22b-4144-bb78-40b08bf44dfd"/>
    <xsd:import namespace="e5da38d3-9311-4eaa-9c0f-92c14a7f68e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Dateadded"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9b461b-d22b-4144-bb78-40b08bf44d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Dateadded" ma:index="18" nillable="true" ma:displayName="Date added" ma:format="DateOnly" ma:internalName="Dateadded">
      <xsd:simpleType>
        <xsd:restriction base="dms:DateTime"/>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5da38d3-9311-4eaa-9c0f-92c14a7f68e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e5da38d3-9311-4eaa-9c0f-92c14a7f68ec">
      <UserInfo>
        <DisplayName/>
        <AccountId xsi:nil="true"/>
        <AccountType/>
      </UserInfo>
    </SharedWithUsers>
    <Dateadded xmlns="009b461b-d22b-4144-bb78-40b08bf44dfd" xsi:nil="true"/>
  </documentManagement>
</p:properties>
</file>

<file path=customXml/itemProps1.xml><?xml version="1.0" encoding="utf-8"?>
<ds:datastoreItem xmlns:ds="http://schemas.openxmlformats.org/officeDocument/2006/customXml" ds:itemID="{CF16EB73-0777-453C-AC5D-120C431F5063}">
  <ds:schemaRefs>
    <ds:schemaRef ds:uri="http://schemas.microsoft.com/sharepoint/v3/contenttype/forms"/>
  </ds:schemaRefs>
</ds:datastoreItem>
</file>

<file path=customXml/itemProps2.xml><?xml version="1.0" encoding="utf-8"?>
<ds:datastoreItem xmlns:ds="http://schemas.openxmlformats.org/officeDocument/2006/customXml" ds:itemID="{FD41BABC-C653-4895-80DC-A474FDBB35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09b461b-d22b-4144-bb78-40b08bf44dfd"/>
    <ds:schemaRef ds:uri="e5da38d3-9311-4eaa-9c0f-92c14a7f68e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632CD03-B962-4747-B5FF-09656233EFC4}">
  <ds:schemaRefs>
    <ds:schemaRef ds:uri="http://purl.org/dc/dcmitype/"/>
    <ds:schemaRef ds:uri="http://schemas.microsoft.com/office/2006/metadata/properties"/>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http://purl.org/dc/terms/"/>
    <ds:schemaRef ds:uri="e5da38d3-9311-4eaa-9c0f-92c14a7f68ec"/>
    <ds:schemaRef ds:uri="009b461b-d22b-4144-bb78-40b08bf44dfd"/>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SWEDA PPT Template</Template>
  <TotalTime>5619</TotalTime>
  <Words>4132</Words>
  <Application>Microsoft Office PowerPoint</Application>
  <PresentationFormat>On-screen Show (4:3)</PresentationFormat>
  <Paragraphs>304</Paragraphs>
  <Slides>29</Slides>
  <Notes>29</Notes>
  <HiddenSlides>2</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Arial Black</vt:lpstr>
      <vt:lpstr>Arial Rounded MT Bold</vt:lpstr>
      <vt:lpstr>Calibri</vt:lpstr>
      <vt:lpstr>Courier New</vt:lpstr>
      <vt:lpstr>LmsrxmTctjxpTbpppxGswskbKrlghpPstdtcAdvTT5ada87cc</vt:lpstr>
      <vt:lpstr>Montserrat</vt:lpstr>
      <vt:lpstr>Roboto Lt</vt:lpstr>
      <vt:lpstr>Tema di Office</vt:lpstr>
      <vt:lpstr>Social Life Cycle Assessment</vt:lpstr>
      <vt:lpstr>Presenter’s Bio</vt:lpstr>
      <vt:lpstr>Aim/Objectives</vt:lpstr>
      <vt:lpstr>Learning outcomes</vt:lpstr>
      <vt:lpstr>Keywords</vt:lpstr>
      <vt:lpstr>Table of content</vt:lpstr>
      <vt:lpstr>Definition of S-LCA</vt:lpstr>
      <vt:lpstr>Common issues with S-LCA development</vt:lpstr>
      <vt:lpstr>S-LCA Framework </vt:lpstr>
      <vt:lpstr>Previous S-LCA Framework </vt:lpstr>
      <vt:lpstr>Preparation (Supressed)</vt:lpstr>
      <vt:lpstr>S-LCA decision tree </vt:lpstr>
      <vt:lpstr>SLCA – Goal &amp; Scope</vt:lpstr>
      <vt:lpstr>SLCA –Scope Definition</vt:lpstr>
      <vt:lpstr>SLCA – Life Cycle Inventory</vt:lpstr>
      <vt:lpstr>SLCA – Life Cycle Inventory</vt:lpstr>
      <vt:lpstr>SLCA – Impact Assessment</vt:lpstr>
      <vt:lpstr>SLCA – Impact Assessment Reference Scale (RS)</vt:lpstr>
      <vt:lpstr>SLCA – Impact Assessment based on Impact Pathways (IP - SLCIA)</vt:lpstr>
      <vt:lpstr>IP – SLCIA (Quantitative pathway)</vt:lpstr>
      <vt:lpstr>SLCA – Interpretation</vt:lpstr>
      <vt:lpstr>Uses of S-LCA</vt:lpstr>
      <vt:lpstr>Stakeholders</vt:lpstr>
      <vt:lpstr>Social topics</vt:lpstr>
      <vt:lpstr>Uses of S-LCA</vt:lpstr>
      <vt:lpstr>Uses of S-LCA</vt:lpstr>
      <vt:lpstr>Synopsis</vt:lpstr>
      <vt:lpstr>References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OpenLCA  </dc:title>
  <dc:creator>Fabian Andres Diaz Sanchez</dc:creator>
  <cp:lastModifiedBy>Francesco Romagnoli</cp:lastModifiedBy>
  <cp:revision>78</cp:revision>
  <dcterms:created xsi:type="dcterms:W3CDTF">2021-08-25T12:21:48Z</dcterms:created>
  <dcterms:modified xsi:type="dcterms:W3CDTF">2021-11-15T12:47:17Z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0x0101005B95BDC47F34A54FABDCAB1B18340115</vt:lpwstr>
  </property>
  <property fmtid="{D5CDD505-2E9C-101B-9397-08002B2CF9AE}" pid="3" name="ComplianceAssetId">
    <vt:lpwstr/>
  </property>
  <property fmtid="{D5CDD505-2E9C-101B-9397-08002B2CF9AE}" pid="4" name="_ExtendedDescription">
    <vt:lpwstr/>
  </property>
  <property fmtid="{D5CDD505-2E9C-101B-9397-08002B2CF9AE}" pid="5" name="TriggerFlowInfo">
    <vt:lpwstr/>
  </property>
</Properties>
</file>